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41"/>
  </p:notesMasterIdLst>
  <p:sldIdLst>
    <p:sldId id="276" r:id="rId3"/>
    <p:sldId id="283" r:id="rId4"/>
    <p:sldId id="286" r:id="rId5"/>
    <p:sldId id="294" r:id="rId6"/>
    <p:sldId id="295" r:id="rId7"/>
    <p:sldId id="296" r:id="rId8"/>
    <p:sldId id="297" r:id="rId9"/>
    <p:sldId id="298" r:id="rId10"/>
    <p:sldId id="301" r:id="rId11"/>
    <p:sldId id="302" r:id="rId12"/>
    <p:sldId id="300" r:id="rId13"/>
    <p:sldId id="299" r:id="rId14"/>
    <p:sldId id="320" r:id="rId15"/>
    <p:sldId id="303" r:id="rId16"/>
    <p:sldId id="304" r:id="rId17"/>
    <p:sldId id="287" r:id="rId18"/>
    <p:sldId id="305" r:id="rId19"/>
    <p:sldId id="307" r:id="rId20"/>
    <p:sldId id="306" r:id="rId21"/>
    <p:sldId id="288" r:id="rId22"/>
    <p:sldId id="309" r:id="rId23"/>
    <p:sldId id="289" r:id="rId24"/>
    <p:sldId id="308" r:id="rId25"/>
    <p:sldId id="312" r:id="rId26"/>
    <p:sldId id="313" r:id="rId27"/>
    <p:sldId id="321" r:id="rId28"/>
    <p:sldId id="290" r:id="rId29"/>
    <p:sldId id="310" r:id="rId30"/>
    <p:sldId id="311" r:id="rId31"/>
    <p:sldId id="314" r:id="rId32"/>
    <p:sldId id="291" r:id="rId33"/>
    <p:sldId id="315" r:id="rId34"/>
    <p:sldId id="316" r:id="rId35"/>
    <p:sldId id="318" r:id="rId36"/>
    <p:sldId id="317" r:id="rId37"/>
    <p:sldId id="319" r:id="rId38"/>
    <p:sldId id="322" r:id="rId39"/>
    <p:sldId id="292" r:id="rId40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8F00"/>
    <a:srgbClr val="E8E8E8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24"/>
  </p:normalViewPr>
  <p:slideViewPr>
    <p:cSldViewPr>
      <p:cViewPr varScale="1">
        <p:scale>
          <a:sx n="64" d="100"/>
          <a:sy n="64" d="100"/>
        </p:scale>
        <p:origin x="132" y="4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86200"/>
            <a:ext cx="12188825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3887117"/>
            <a:ext cx="10360501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4399020"/>
            <a:ext cx="8532178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86200"/>
            <a:ext cx="12188825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3887117"/>
            <a:ext cx="10360501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4399020"/>
            <a:ext cx="8532178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38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77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9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36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81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62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88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73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1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30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7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75000"/>
              </a:schemeClr>
            </a:gs>
            <a:gs pos="7800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2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75000"/>
              </a:schemeClr>
            </a:gs>
            <a:gs pos="7800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5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g"/><Relationship Id="rId11" Type="http://schemas.openxmlformats.org/officeDocument/2006/relationships/image" Target="../media/image9.jpe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jp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1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9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jpg"/><Relationship Id="rId5" Type="http://schemas.openxmlformats.org/officeDocument/2006/relationships/image" Target="../media/image54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68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9.png"/><Relationship Id="rId7" Type="http://schemas.openxmlformats.org/officeDocument/2006/relationships/image" Target="../media/image8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jpg"/><Relationship Id="rId5" Type="http://schemas.microsoft.com/office/2007/relationships/hdphoto" Target="../media/hdphoto4.wdp"/><Relationship Id="rId10" Type="http://schemas.openxmlformats.org/officeDocument/2006/relationships/image" Target="../media/image75.png"/><Relationship Id="rId4" Type="http://schemas.openxmlformats.org/officeDocument/2006/relationships/image" Target="../media/image80.png"/><Relationship Id="rId9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10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3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microsoft.com/office/2007/relationships/hdphoto" Target="../media/hdphoto1.wdp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8.jp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76746A0-DE88-4385-A756-D448B16AFEA5}"/>
              </a:ext>
            </a:extLst>
          </p:cNvPr>
          <p:cNvGrpSpPr/>
          <p:nvPr/>
        </p:nvGrpSpPr>
        <p:grpSpPr>
          <a:xfrm>
            <a:off x="531190" y="312214"/>
            <a:ext cx="11251856" cy="3780303"/>
            <a:chOff x="9095762" y="3367895"/>
            <a:chExt cx="3045955" cy="3780303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523B623-F3C3-4FEE-A4F6-C3A27D41F536}"/>
                </a:ext>
              </a:extLst>
            </p:cNvPr>
            <p:cNvSpPr txBox="1"/>
            <p:nvPr/>
          </p:nvSpPr>
          <p:spPr>
            <a:xfrm>
              <a:off x="9154241" y="6556689"/>
              <a:ext cx="2987476" cy="59150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en-US" sz="3200" kern="0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Presenter:  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9505738-A9BC-4F3C-8677-FDE928EFD59B}"/>
                </a:ext>
              </a:extLst>
            </p:cNvPr>
            <p:cNvSpPr txBox="1"/>
            <p:nvPr/>
          </p:nvSpPr>
          <p:spPr>
            <a:xfrm>
              <a:off x="9095762" y="3367895"/>
              <a:ext cx="3026462" cy="2529923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es-CO" sz="48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SALUD ORAL </a:t>
              </a:r>
            </a:p>
            <a:p>
              <a:pPr algn="r">
                <a:lnSpc>
                  <a:spcPct val="110000"/>
                </a:lnSpc>
                <a:defRPr/>
              </a:pPr>
              <a:r>
                <a:rPr lang="es-CO" sz="48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 SUS IMPLICACIONES EN </a:t>
              </a:r>
            </a:p>
            <a:p>
              <a:pPr algn="r">
                <a:lnSpc>
                  <a:spcPct val="110000"/>
                </a:lnSpc>
                <a:defRPr/>
              </a:pPr>
              <a:r>
                <a:rPr lang="es-CO" sz="48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 SALUD GENERAL</a:t>
              </a:r>
              <a:endParaRPr lang="en-US" sz="48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527E85B-4109-461A-9489-E3E08252BFD5}"/>
              </a:ext>
            </a:extLst>
          </p:cNvPr>
          <p:cNvGrpSpPr/>
          <p:nvPr/>
        </p:nvGrpSpPr>
        <p:grpSpPr>
          <a:xfrm>
            <a:off x="4755932" y="5445224"/>
            <a:ext cx="6955104" cy="1013424"/>
            <a:chOff x="5692957" y="4912381"/>
            <a:chExt cx="6390281" cy="1013424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4F6AEF5-B6C5-4843-B71F-76919C5A5522}"/>
                </a:ext>
              </a:extLst>
            </p:cNvPr>
            <p:cNvSpPr txBox="1"/>
            <p:nvPr/>
          </p:nvSpPr>
          <p:spPr>
            <a:xfrm>
              <a:off x="9095762" y="5562629"/>
              <a:ext cx="2987476" cy="36317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en-US" sz="16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2020.</a:t>
              </a:r>
              <a:r>
                <a:rPr lang="en-US" sz="16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86A0AD9-ED04-430F-9126-B31B1C9CAD96}"/>
                </a:ext>
              </a:extLst>
            </p:cNvPr>
            <p:cNvSpPr txBox="1"/>
            <p:nvPr/>
          </p:nvSpPr>
          <p:spPr>
            <a:xfrm>
              <a:off x="5692957" y="4912381"/>
              <a:ext cx="6390281" cy="6340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en-US" sz="16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Desarrollado por el Centro de Recursos </a:t>
              </a:r>
              <a:r>
                <a:rPr lang="es-CO" sz="16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Académicos</a:t>
              </a:r>
              <a:r>
                <a:rPr lang="en-US" sz="16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la </a:t>
              </a:r>
              <a:r>
                <a:rPr lang="es-CO" sz="16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Asociación</a:t>
              </a:r>
              <a:r>
                <a:rPr lang="en-US" sz="1600" b="1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Dental Hispana – Hispanic Dental Association (HDA)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5240367"/>
            <a:ext cx="3727843" cy="140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011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229200"/>
            <a:ext cx="11815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072484"/>
            <a:ext cx="11815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5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6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3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4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21804" y="1412776"/>
            <a:ext cx="8635013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lvl="0" defTabSz="914400">
              <a:spcBef>
                <a:spcPts val="95"/>
              </a:spcBef>
            </a:pPr>
            <a:r>
              <a:rPr lang="es-CO" sz="3800" kern="0" spc="-5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¿Sabia usted que la CARIES es 100% prevenible? </a:t>
            </a:r>
            <a:endParaRPr kumimoji="0" lang="es-CO" sz="3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6" name="object 2"/>
          <p:cNvSpPr txBox="1"/>
          <p:nvPr/>
        </p:nvSpPr>
        <p:spPr>
          <a:xfrm>
            <a:off x="4438228" y="2605222"/>
            <a:ext cx="6770683" cy="3272050"/>
          </a:xfrm>
          <a:prstGeom prst="rect">
            <a:avLst/>
          </a:prstGeom>
        </p:spPr>
        <p:txBody>
          <a:bodyPr vert="horz" wrap="square" lIns="0" tIns="215265" rIns="0" bIns="0" rtlCol="0">
            <a:spAutoFit/>
          </a:bodyPr>
          <a:lstStyle/>
          <a:p>
            <a:pPr marL="342900" indent="-330835" algn="just" defTabSz="914400">
              <a:spcBef>
                <a:spcPts val="169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Buen cepillado</a:t>
            </a:r>
          </a:p>
          <a:p>
            <a:pPr marL="342900" indent="-330835" algn="just" defTabSz="914400">
              <a:spcBef>
                <a:spcPts val="169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Pasta dental con fluoruro</a:t>
            </a:r>
          </a:p>
          <a:p>
            <a:pPr marL="342900" indent="-330835" algn="just" defTabSz="914400">
              <a:spcBef>
                <a:spcPts val="169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Reduciendo la cantidad de  alimentos y bebidas que  contienen azúcar</a:t>
            </a:r>
          </a:p>
          <a:p>
            <a:pPr marL="342900" indent="-330835" algn="just" defTabSz="914400">
              <a:spcBef>
                <a:spcPts val="169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Visitar al dentista cada 6  meses, empezando a los 12  meses de edad</a:t>
            </a: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91" y="2728874"/>
            <a:ext cx="3162548" cy="32250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7" name="Group 106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9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13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39172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16877" y="1412776"/>
            <a:ext cx="8933919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800" b="1" i="0" u="none" strike="noStrike" kern="0" cap="none" spc="-5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Book Antiqua"/>
                <a:ea typeface="+mj-ea"/>
              </a:rPr>
              <a:t>¿Qué es la Enfermedad de las encías? </a:t>
            </a:r>
            <a:endParaRPr kumimoji="0" lang="es-CO" sz="3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Book Antiqua"/>
              <a:ea typeface="+mj-ea"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6" name="object 2"/>
          <p:cNvSpPr txBox="1"/>
          <p:nvPr/>
        </p:nvSpPr>
        <p:spPr>
          <a:xfrm>
            <a:off x="979692" y="4603592"/>
            <a:ext cx="10229220" cy="1417696"/>
          </a:xfrm>
          <a:prstGeom prst="rect">
            <a:avLst/>
          </a:prstGeom>
        </p:spPr>
        <p:txBody>
          <a:bodyPr vert="horz" wrap="square" lIns="0" tIns="215265" rIns="0" bIns="0" rtlCol="0">
            <a:spAutoFit/>
          </a:bodyPr>
          <a:lstStyle/>
          <a:p>
            <a:pPr marL="12065" algn="just" defTabSz="914400">
              <a:spcBef>
                <a:spcPts val="1695"/>
              </a:spcBef>
              <a:buSzPct val="75000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La enfermedad de las encías es la acumulación de placa en los tejidos blandos que rodean los dientes, haciendo que esos dientes pierdan progresivamente la forma de sostenerse dentro del hueso.</a:t>
            </a: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4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5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6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7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8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9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0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1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2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3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4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5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3" name="object 2"/>
          <p:cNvSpPr/>
          <p:nvPr/>
        </p:nvSpPr>
        <p:spPr>
          <a:xfrm>
            <a:off x="2205980" y="2269600"/>
            <a:ext cx="7152132" cy="2383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8" name="Group 107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10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219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6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7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8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9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0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1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2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3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4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5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319720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8181701" y="292494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8" name="Rectangle 67"/>
          <p:cNvSpPr/>
          <p:nvPr/>
        </p:nvSpPr>
        <p:spPr>
          <a:xfrm>
            <a:off x="4510236" y="292494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Rectangle 5"/>
          <p:cNvSpPr/>
          <p:nvPr/>
        </p:nvSpPr>
        <p:spPr>
          <a:xfrm>
            <a:off x="90983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lvl="0" defTabSz="914400">
              <a:spcBef>
                <a:spcPts val="95"/>
              </a:spcBef>
            </a:pPr>
            <a:r>
              <a:rPr lang="es-CO" sz="4000" kern="0" spc="-5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¿Cómo se ve la enfermedad de las encías?  </a:t>
            </a:r>
            <a:endParaRPr kumimoji="0" lang="es-CO" sz="40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Book Antiqua"/>
              <a:ea typeface="+mj-ea"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extBox 7"/>
          <p:cNvSpPr txBox="1"/>
          <p:nvPr/>
        </p:nvSpPr>
        <p:spPr>
          <a:xfrm>
            <a:off x="908893" y="4820959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Gingivitis, observando una ligera inflamación general o localizada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88426" y="4797152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Periodontitis, observando sangrado de las encías.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182644" y="4797152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Periodontitis avanzada, teniendo perdida de tejidos y sangrado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3075649"/>
            <a:ext cx="2941781" cy="157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object 8"/>
          <p:cNvSpPr/>
          <p:nvPr/>
        </p:nvSpPr>
        <p:spPr>
          <a:xfrm>
            <a:off x="4579059" y="3075649"/>
            <a:ext cx="2903929" cy="1572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92" y="3075650"/>
            <a:ext cx="2930519" cy="160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8" name="Group 117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21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65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9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3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4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8181701" y="308754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8" name="Rectangle 67"/>
          <p:cNvSpPr/>
          <p:nvPr/>
        </p:nvSpPr>
        <p:spPr>
          <a:xfrm>
            <a:off x="4510236" y="308754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Rectangle 5"/>
          <p:cNvSpPr/>
          <p:nvPr/>
        </p:nvSpPr>
        <p:spPr>
          <a:xfrm>
            <a:off x="909836" y="30943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319720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lvl="0" defTabSz="914400">
              <a:spcBef>
                <a:spcPts val="95"/>
              </a:spcBef>
            </a:pPr>
            <a:r>
              <a:rPr lang="es-CO" sz="3800" kern="0" spc="-5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¿Qué otras enfermedades afectan la boca, cabeza y cuello? </a:t>
            </a:r>
            <a:endParaRPr kumimoji="0" lang="es-CO" sz="3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extBox 7"/>
          <p:cNvSpPr txBox="1"/>
          <p:nvPr/>
        </p:nvSpPr>
        <p:spPr>
          <a:xfrm>
            <a:off x="908893" y="4983559"/>
            <a:ext cx="309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Cancer Oral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88426" y="4959752"/>
            <a:ext cx="309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Apnea del Sueño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182644" y="4959752"/>
            <a:ext cx="309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Herpes Labial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-853" r="15475" b="17464"/>
          <a:stretch/>
        </p:blipFill>
        <p:spPr bwMode="auto">
          <a:xfrm>
            <a:off x="1041793" y="3197624"/>
            <a:ext cx="2833372" cy="164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2" b="25377"/>
          <a:stretch/>
        </p:blipFill>
        <p:spPr bwMode="auto">
          <a:xfrm>
            <a:off x="4582244" y="3197623"/>
            <a:ext cx="2900745" cy="164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5"/>
          <a:stretch/>
        </p:blipFill>
        <p:spPr bwMode="auto">
          <a:xfrm>
            <a:off x="8278507" y="3202461"/>
            <a:ext cx="2930404" cy="164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6" name="Group 115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20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5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9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0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2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3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4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5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7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8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74817" y="6647973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9759" y="1412776"/>
            <a:ext cx="8635013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lvl="0" defTabSz="914400">
              <a:spcBef>
                <a:spcPts val="95"/>
              </a:spcBef>
            </a:pPr>
            <a:r>
              <a:rPr lang="es-CO" sz="4000" kern="0" spc="-5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¿Cómo tener una buena higiene bucal? </a:t>
            </a:r>
            <a:endParaRPr kumimoji="0" lang="es-CO" sz="40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Book Antiqua"/>
              <a:ea typeface="+mj-ea"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879"/>
          <a:stretch/>
        </p:blipFill>
        <p:spPr>
          <a:xfrm>
            <a:off x="2129423" y="2771901"/>
            <a:ext cx="7565389" cy="23132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6670" y="4950195"/>
            <a:ext cx="2517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Uso de Hilo dental todos los días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657249" y="4941168"/>
            <a:ext cx="251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Cepillarse los dientes después de cada comida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8548" y="4941168"/>
            <a:ext cx="251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Uso de Enjuague bucal con fluoruro todos los días </a:t>
            </a:r>
          </a:p>
        </p:txBody>
      </p:sp>
      <p:pic>
        <p:nvPicPr>
          <p:cNvPr id="10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0" name="Group 109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12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587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74817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9759" y="1412776"/>
            <a:ext cx="8635013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lvl="0" defTabSz="914400">
              <a:spcBef>
                <a:spcPts val="95"/>
              </a:spcBef>
            </a:pPr>
            <a:r>
              <a:rPr lang="es-CO" sz="4000" kern="0" spc="-5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¿Cómo tener una buena higiene bucal? </a:t>
            </a:r>
            <a:endParaRPr kumimoji="0" lang="es-CO" sz="40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Book Antiqua"/>
              <a:ea typeface="+mj-ea"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extBox 11"/>
          <p:cNvSpPr txBox="1"/>
          <p:nvPr/>
        </p:nvSpPr>
        <p:spPr>
          <a:xfrm>
            <a:off x="549796" y="4950195"/>
            <a:ext cx="2996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Uso de una buena técnica de cepillado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682886" y="4941168"/>
            <a:ext cx="2956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Uso adecuado de productos certificados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430116" y="4667652"/>
            <a:ext cx="5148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Uso de Fluoruros, </a:t>
            </a:r>
          </a:p>
          <a:p>
            <a:pPr algn="ctr"/>
            <a:r>
              <a:rPr lang="es-CO" dirty="0">
                <a:solidFill>
                  <a:schemeClr val="bg1"/>
                </a:solidFill>
              </a:rPr>
              <a:t>Incluyendo Barniz de Fluoruro aplicado por el dentista y el consumo de agua fluorizada</a:t>
            </a:r>
          </a:p>
        </p:txBody>
      </p:sp>
      <p:sp>
        <p:nvSpPr>
          <p:cNvPr id="61" name="object 3"/>
          <p:cNvSpPr/>
          <p:nvPr/>
        </p:nvSpPr>
        <p:spPr>
          <a:xfrm>
            <a:off x="853166" y="2926674"/>
            <a:ext cx="2339230" cy="20450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6140" y="2716139"/>
            <a:ext cx="4680520" cy="195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Rectangle 4"/>
          <p:cNvSpPr/>
          <p:nvPr/>
        </p:nvSpPr>
        <p:spPr>
          <a:xfrm>
            <a:off x="9119439" y="2931734"/>
            <a:ext cx="2303565" cy="2048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3" name="object 2"/>
          <p:cNvSpPr/>
          <p:nvPr/>
        </p:nvSpPr>
        <p:spPr>
          <a:xfrm>
            <a:off x="9236070" y="3018230"/>
            <a:ext cx="1754886" cy="1347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576" y="4005064"/>
            <a:ext cx="846412" cy="8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object 5"/>
          <p:cNvSpPr/>
          <p:nvPr/>
        </p:nvSpPr>
        <p:spPr>
          <a:xfrm>
            <a:off x="3746360" y="2808245"/>
            <a:ext cx="1741340" cy="1140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07" y="3486700"/>
            <a:ext cx="1818737" cy="1134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object 6"/>
          <p:cNvSpPr/>
          <p:nvPr/>
        </p:nvSpPr>
        <p:spPr>
          <a:xfrm>
            <a:off x="6380772" y="2808245"/>
            <a:ext cx="1844662" cy="11890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9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3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4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115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6" name="Group 115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20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12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908" y="265368"/>
            <a:ext cx="1440160" cy="5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0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1924" y="1196752"/>
            <a:ext cx="3150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SALUD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GENERAL </a:t>
            </a:r>
            <a:endParaRPr lang="es-CO" sz="3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8509" y="836712"/>
            <a:ext cx="4335728" cy="1862076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Oval 4"/>
          <p:cNvSpPr/>
          <p:nvPr/>
        </p:nvSpPr>
        <p:spPr>
          <a:xfrm>
            <a:off x="765820" y="1247518"/>
            <a:ext cx="1154205" cy="102935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TextBox 5"/>
          <p:cNvSpPr txBox="1"/>
          <p:nvPr/>
        </p:nvSpPr>
        <p:spPr>
          <a:xfrm>
            <a:off x="769033" y="1373867"/>
            <a:ext cx="114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 Black" panose="020B0A04020102020204" pitchFamily="34" charset="0"/>
              </a:rPr>
              <a:t>2</a:t>
            </a:r>
            <a:endParaRPr lang="es-CO" sz="48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11386" y="764704"/>
            <a:ext cx="4959490" cy="5488818"/>
            <a:chOff x="5311386" y="764704"/>
            <a:chExt cx="4959490" cy="548881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97EE4EF-93E6-413C-AEC0-B6BCFC7BBAA7}"/>
                </a:ext>
              </a:extLst>
            </p:cNvPr>
            <p:cNvGrpSpPr/>
            <p:nvPr/>
          </p:nvGrpSpPr>
          <p:grpSpPr>
            <a:xfrm>
              <a:off x="5311386" y="764704"/>
              <a:ext cx="4959490" cy="5488818"/>
              <a:chOff x="3275086" y="342438"/>
              <a:chExt cx="5577803" cy="6173124"/>
            </a:xfrm>
            <a:solidFill>
              <a:schemeClr val="accent3">
                <a:lumMod val="75000"/>
                <a:lumOff val="25000"/>
              </a:schemeClr>
            </a:solidFill>
          </p:grpSpPr>
          <p:sp>
            <p:nvSpPr>
              <p:cNvPr id="83" name="Freeform 5">
                <a:extLst>
                  <a:ext uri="{FF2B5EF4-FFF2-40B4-BE49-F238E27FC236}">
                    <a16:creationId xmlns:a16="http://schemas.microsoft.com/office/drawing/2014/main" id="{690B88F0-4064-48E5-AECF-79B4CE0D1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770" y="1460679"/>
                <a:ext cx="2786221" cy="2027317"/>
              </a:xfrm>
              <a:custGeom>
                <a:avLst/>
                <a:gdLst>
                  <a:gd name="T0" fmla="*/ 6902 w 7271"/>
                  <a:gd name="T1" fmla="*/ 5131 h 5291"/>
                  <a:gd name="T2" fmla="*/ 6402 w 7271"/>
                  <a:gd name="T3" fmla="*/ 5099 h 5291"/>
                  <a:gd name="T4" fmla="*/ 5905 w 7271"/>
                  <a:gd name="T5" fmla="*/ 5042 h 5291"/>
                  <a:gd name="T6" fmla="*/ 5424 w 7271"/>
                  <a:gd name="T7" fmla="*/ 4961 h 5291"/>
                  <a:gd name="T8" fmla="*/ 4970 w 7271"/>
                  <a:gd name="T9" fmla="*/ 4857 h 5291"/>
                  <a:gd name="T10" fmla="*/ 4559 w 7271"/>
                  <a:gd name="T11" fmla="*/ 4735 h 5291"/>
                  <a:gd name="T12" fmla="*/ 4204 w 7271"/>
                  <a:gd name="T13" fmla="*/ 4596 h 5291"/>
                  <a:gd name="T14" fmla="*/ 3915 w 7271"/>
                  <a:gd name="T15" fmla="*/ 4442 h 5291"/>
                  <a:gd name="T16" fmla="*/ 3727 w 7271"/>
                  <a:gd name="T17" fmla="*/ 4299 h 5291"/>
                  <a:gd name="T18" fmla="*/ 3620 w 7271"/>
                  <a:gd name="T19" fmla="*/ 4180 h 5291"/>
                  <a:gd name="T20" fmla="*/ 3577 w 7271"/>
                  <a:gd name="T21" fmla="*/ 4076 h 5291"/>
                  <a:gd name="T22" fmla="*/ 3587 w 7271"/>
                  <a:gd name="T23" fmla="*/ 3982 h 5291"/>
                  <a:gd name="T24" fmla="*/ 3636 w 7271"/>
                  <a:gd name="T25" fmla="*/ 3890 h 5291"/>
                  <a:gd name="T26" fmla="*/ 3714 w 7271"/>
                  <a:gd name="T27" fmla="*/ 3799 h 5291"/>
                  <a:gd name="T28" fmla="*/ 3857 w 7271"/>
                  <a:gd name="T29" fmla="*/ 3648 h 5291"/>
                  <a:gd name="T30" fmla="*/ 3957 w 7271"/>
                  <a:gd name="T31" fmla="*/ 3527 h 5291"/>
                  <a:gd name="T32" fmla="*/ 4059 w 7271"/>
                  <a:gd name="T33" fmla="*/ 3380 h 5291"/>
                  <a:gd name="T34" fmla="*/ 4150 w 7271"/>
                  <a:gd name="T35" fmla="*/ 3225 h 5291"/>
                  <a:gd name="T36" fmla="*/ 4227 w 7271"/>
                  <a:gd name="T37" fmla="*/ 3061 h 5291"/>
                  <a:gd name="T38" fmla="*/ 4291 w 7271"/>
                  <a:gd name="T39" fmla="*/ 2891 h 5291"/>
                  <a:gd name="T40" fmla="*/ 4341 w 7271"/>
                  <a:gd name="T41" fmla="*/ 2715 h 5291"/>
                  <a:gd name="T42" fmla="*/ 4377 w 7271"/>
                  <a:gd name="T43" fmla="*/ 2532 h 5291"/>
                  <a:gd name="T44" fmla="*/ 4397 w 7271"/>
                  <a:gd name="T45" fmla="*/ 2345 h 5291"/>
                  <a:gd name="T46" fmla="*/ 4399 w 7271"/>
                  <a:gd name="T47" fmla="*/ 2088 h 5291"/>
                  <a:gd name="T48" fmla="*/ 4333 w 7271"/>
                  <a:gd name="T49" fmla="*/ 1651 h 5291"/>
                  <a:gd name="T50" fmla="*/ 4185 w 7271"/>
                  <a:gd name="T51" fmla="*/ 1247 h 5291"/>
                  <a:gd name="T52" fmla="*/ 3965 w 7271"/>
                  <a:gd name="T53" fmla="*/ 884 h 5291"/>
                  <a:gd name="T54" fmla="*/ 3681 w 7271"/>
                  <a:gd name="T55" fmla="*/ 572 h 5291"/>
                  <a:gd name="T56" fmla="*/ 3342 w 7271"/>
                  <a:gd name="T57" fmla="*/ 319 h 5291"/>
                  <a:gd name="T58" fmla="*/ 2958 w 7271"/>
                  <a:gd name="T59" fmla="*/ 134 h 5291"/>
                  <a:gd name="T60" fmla="*/ 2537 w 7271"/>
                  <a:gd name="T61" fmla="*/ 25 h 5291"/>
                  <a:gd name="T62" fmla="*/ 2088 w 7271"/>
                  <a:gd name="T63" fmla="*/ 3 h 5291"/>
                  <a:gd name="T64" fmla="*/ 1651 w 7271"/>
                  <a:gd name="T65" fmla="*/ 70 h 5291"/>
                  <a:gd name="T66" fmla="*/ 1247 w 7271"/>
                  <a:gd name="T67" fmla="*/ 218 h 5291"/>
                  <a:gd name="T68" fmla="*/ 884 w 7271"/>
                  <a:gd name="T69" fmla="*/ 438 h 5291"/>
                  <a:gd name="T70" fmla="*/ 572 w 7271"/>
                  <a:gd name="T71" fmla="*/ 721 h 5291"/>
                  <a:gd name="T72" fmla="*/ 318 w 7271"/>
                  <a:gd name="T73" fmla="*/ 1060 h 5291"/>
                  <a:gd name="T74" fmla="*/ 134 w 7271"/>
                  <a:gd name="T75" fmla="*/ 1445 h 5291"/>
                  <a:gd name="T76" fmla="*/ 26 w 7271"/>
                  <a:gd name="T77" fmla="*/ 1866 h 5291"/>
                  <a:gd name="T78" fmla="*/ 0 w 7271"/>
                  <a:gd name="T79" fmla="*/ 2259 h 5291"/>
                  <a:gd name="T80" fmla="*/ 19 w 7271"/>
                  <a:gd name="T81" fmla="*/ 2489 h 5291"/>
                  <a:gd name="T82" fmla="*/ 59 w 7271"/>
                  <a:gd name="T83" fmla="*/ 2711 h 5291"/>
                  <a:gd name="T84" fmla="*/ 123 w 7271"/>
                  <a:gd name="T85" fmla="*/ 2926 h 5291"/>
                  <a:gd name="T86" fmla="*/ 206 w 7271"/>
                  <a:gd name="T87" fmla="*/ 3130 h 5291"/>
                  <a:gd name="T88" fmla="*/ 308 w 7271"/>
                  <a:gd name="T89" fmla="*/ 3324 h 5291"/>
                  <a:gd name="T90" fmla="*/ 428 w 7271"/>
                  <a:gd name="T91" fmla="*/ 3506 h 5291"/>
                  <a:gd name="T92" fmla="*/ 566 w 7271"/>
                  <a:gd name="T93" fmla="*/ 3674 h 5291"/>
                  <a:gd name="T94" fmla="*/ 832 w 7271"/>
                  <a:gd name="T95" fmla="*/ 3928 h 5291"/>
                  <a:gd name="T96" fmla="*/ 1513 w 7271"/>
                  <a:gd name="T97" fmla="*/ 4405 h 5291"/>
                  <a:gd name="T98" fmla="*/ 2293 w 7271"/>
                  <a:gd name="T99" fmla="*/ 4769 h 5291"/>
                  <a:gd name="T100" fmla="*/ 3143 w 7271"/>
                  <a:gd name="T101" fmla="*/ 5031 h 5291"/>
                  <a:gd name="T102" fmla="*/ 4035 w 7271"/>
                  <a:gd name="T103" fmla="*/ 5197 h 5291"/>
                  <a:gd name="T104" fmla="*/ 4940 w 7271"/>
                  <a:gd name="T105" fmla="*/ 5278 h 5291"/>
                  <a:gd name="T106" fmla="*/ 5831 w 7271"/>
                  <a:gd name="T107" fmla="*/ 5284 h 5291"/>
                  <a:gd name="T108" fmla="*/ 6680 w 7271"/>
                  <a:gd name="T109" fmla="*/ 5221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7271" y="5135"/>
                    </a:moveTo>
                    <a:lnTo>
                      <a:pt x="7149" y="5135"/>
                    </a:lnTo>
                    <a:lnTo>
                      <a:pt x="7026" y="5134"/>
                    </a:lnTo>
                    <a:lnTo>
                      <a:pt x="6902" y="5131"/>
                    </a:lnTo>
                    <a:lnTo>
                      <a:pt x="6778" y="5125"/>
                    </a:lnTo>
                    <a:lnTo>
                      <a:pt x="6653" y="5118"/>
                    </a:lnTo>
                    <a:lnTo>
                      <a:pt x="6527" y="5109"/>
                    </a:lnTo>
                    <a:lnTo>
                      <a:pt x="6402" y="5099"/>
                    </a:lnTo>
                    <a:lnTo>
                      <a:pt x="6277" y="5087"/>
                    </a:lnTo>
                    <a:lnTo>
                      <a:pt x="6153" y="5074"/>
                    </a:lnTo>
                    <a:lnTo>
                      <a:pt x="6028" y="5058"/>
                    </a:lnTo>
                    <a:lnTo>
                      <a:pt x="5905" y="5042"/>
                    </a:lnTo>
                    <a:lnTo>
                      <a:pt x="5783" y="5024"/>
                    </a:lnTo>
                    <a:lnTo>
                      <a:pt x="5662" y="5004"/>
                    </a:lnTo>
                    <a:lnTo>
                      <a:pt x="5542" y="4983"/>
                    </a:lnTo>
                    <a:lnTo>
                      <a:pt x="5424" y="4961"/>
                    </a:lnTo>
                    <a:lnTo>
                      <a:pt x="5307" y="4937"/>
                    </a:lnTo>
                    <a:lnTo>
                      <a:pt x="5193" y="4912"/>
                    </a:lnTo>
                    <a:lnTo>
                      <a:pt x="5080" y="4885"/>
                    </a:lnTo>
                    <a:lnTo>
                      <a:pt x="4970" y="4857"/>
                    </a:lnTo>
                    <a:lnTo>
                      <a:pt x="4864" y="4828"/>
                    </a:lnTo>
                    <a:lnTo>
                      <a:pt x="4759" y="4798"/>
                    </a:lnTo>
                    <a:lnTo>
                      <a:pt x="4658" y="4767"/>
                    </a:lnTo>
                    <a:lnTo>
                      <a:pt x="4559" y="4735"/>
                    </a:lnTo>
                    <a:lnTo>
                      <a:pt x="4465" y="4702"/>
                    </a:lnTo>
                    <a:lnTo>
                      <a:pt x="4374" y="4668"/>
                    </a:lnTo>
                    <a:lnTo>
                      <a:pt x="4287" y="4633"/>
                    </a:lnTo>
                    <a:lnTo>
                      <a:pt x="4204" y="4596"/>
                    </a:lnTo>
                    <a:lnTo>
                      <a:pt x="4125" y="4559"/>
                    </a:lnTo>
                    <a:lnTo>
                      <a:pt x="4050" y="4520"/>
                    </a:lnTo>
                    <a:lnTo>
                      <a:pt x="3980" y="4482"/>
                    </a:lnTo>
                    <a:lnTo>
                      <a:pt x="3915" y="4442"/>
                    </a:lnTo>
                    <a:lnTo>
                      <a:pt x="3855" y="4402"/>
                    </a:lnTo>
                    <a:lnTo>
                      <a:pt x="3807" y="4366"/>
                    </a:lnTo>
                    <a:lnTo>
                      <a:pt x="3765" y="4333"/>
                    </a:lnTo>
                    <a:lnTo>
                      <a:pt x="3727" y="4299"/>
                    </a:lnTo>
                    <a:lnTo>
                      <a:pt x="3694" y="4268"/>
                    </a:lnTo>
                    <a:lnTo>
                      <a:pt x="3665" y="4238"/>
                    </a:lnTo>
                    <a:lnTo>
                      <a:pt x="3640" y="4208"/>
                    </a:lnTo>
                    <a:lnTo>
                      <a:pt x="3620" y="4180"/>
                    </a:lnTo>
                    <a:lnTo>
                      <a:pt x="3603" y="4154"/>
                    </a:lnTo>
                    <a:lnTo>
                      <a:pt x="3591" y="4127"/>
                    </a:lnTo>
                    <a:lnTo>
                      <a:pt x="3582" y="4102"/>
                    </a:lnTo>
                    <a:lnTo>
                      <a:pt x="3577" y="4076"/>
                    </a:lnTo>
                    <a:lnTo>
                      <a:pt x="3576" y="4052"/>
                    </a:lnTo>
                    <a:lnTo>
                      <a:pt x="3576" y="4028"/>
                    </a:lnTo>
                    <a:lnTo>
                      <a:pt x="3580" y="4005"/>
                    </a:lnTo>
                    <a:lnTo>
                      <a:pt x="3587" y="3982"/>
                    </a:lnTo>
                    <a:lnTo>
                      <a:pt x="3596" y="3958"/>
                    </a:lnTo>
                    <a:lnTo>
                      <a:pt x="3607" y="3936"/>
                    </a:lnTo>
                    <a:lnTo>
                      <a:pt x="3620" y="3913"/>
                    </a:lnTo>
                    <a:lnTo>
                      <a:pt x="3636" y="3890"/>
                    </a:lnTo>
                    <a:lnTo>
                      <a:pt x="3652" y="3868"/>
                    </a:lnTo>
                    <a:lnTo>
                      <a:pt x="3671" y="3845"/>
                    </a:lnTo>
                    <a:lnTo>
                      <a:pt x="3691" y="3823"/>
                    </a:lnTo>
                    <a:lnTo>
                      <a:pt x="3714" y="3799"/>
                    </a:lnTo>
                    <a:lnTo>
                      <a:pt x="3736" y="3776"/>
                    </a:lnTo>
                    <a:lnTo>
                      <a:pt x="3782" y="3727"/>
                    </a:lnTo>
                    <a:lnTo>
                      <a:pt x="3831" y="3676"/>
                    </a:lnTo>
                    <a:lnTo>
                      <a:pt x="3857" y="3648"/>
                    </a:lnTo>
                    <a:lnTo>
                      <a:pt x="3881" y="3621"/>
                    </a:lnTo>
                    <a:lnTo>
                      <a:pt x="3906" y="3593"/>
                    </a:lnTo>
                    <a:lnTo>
                      <a:pt x="3930" y="3563"/>
                    </a:lnTo>
                    <a:lnTo>
                      <a:pt x="3957" y="3527"/>
                    </a:lnTo>
                    <a:lnTo>
                      <a:pt x="3984" y="3491"/>
                    </a:lnTo>
                    <a:lnTo>
                      <a:pt x="4010" y="3455"/>
                    </a:lnTo>
                    <a:lnTo>
                      <a:pt x="4035" y="3418"/>
                    </a:lnTo>
                    <a:lnTo>
                      <a:pt x="4059" y="3380"/>
                    </a:lnTo>
                    <a:lnTo>
                      <a:pt x="4084" y="3343"/>
                    </a:lnTo>
                    <a:lnTo>
                      <a:pt x="4106" y="3304"/>
                    </a:lnTo>
                    <a:lnTo>
                      <a:pt x="4128" y="3265"/>
                    </a:lnTo>
                    <a:lnTo>
                      <a:pt x="4150" y="3225"/>
                    </a:lnTo>
                    <a:lnTo>
                      <a:pt x="4170" y="3185"/>
                    </a:lnTo>
                    <a:lnTo>
                      <a:pt x="4190" y="3144"/>
                    </a:lnTo>
                    <a:lnTo>
                      <a:pt x="4209" y="3103"/>
                    </a:lnTo>
                    <a:lnTo>
                      <a:pt x="4227" y="3061"/>
                    </a:lnTo>
                    <a:lnTo>
                      <a:pt x="4245" y="3019"/>
                    </a:lnTo>
                    <a:lnTo>
                      <a:pt x="4261" y="2977"/>
                    </a:lnTo>
                    <a:lnTo>
                      <a:pt x="4277" y="2935"/>
                    </a:lnTo>
                    <a:lnTo>
                      <a:pt x="4291" y="2891"/>
                    </a:lnTo>
                    <a:lnTo>
                      <a:pt x="4306" y="2848"/>
                    </a:lnTo>
                    <a:lnTo>
                      <a:pt x="4318" y="2804"/>
                    </a:lnTo>
                    <a:lnTo>
                      <a:pt x="4330" y="2759"/>
                    </a:lnTo>
                    <a:lnTo>
                      <a:pt x="4341" y="2715"/>
                    </a:lnTo>
                    <a:lnTo>
                      <a:pt x="4353" y="2669"/>
                    </a:lnTo>
                    <a:lnTo>
                      <a:pt x="4361" y="2624"/>
                    </a:lnTo>
                    <a:lnTo>
                      <a:pt x="4369" y="2578"/>
                    </a:lnTo>
                    <a:lnTo>
                      <a:pt x="4377" y="2532"/>
                    </a:lnTo>
                    <a:lnTo>
                      <a:pt x="4384" y="2486"/>
                    </a:lnTo>
                    <a:lnTo>
                      <a:pt x="4389" y="2439"/>
                    </a:lnTo>
                    <a:lnTo>
                      <a:pt x="4394" y="2391"/>
                    </a:lnTo>
                    <a:lnTo>
                      <a:pt x="4397" y="2345"/>
                    </a:lnTo>
                    <a:lnTo>
                      <a:pt x="4400" y="2297"/>
                    </a:lnTo>
                    <a:lnTo>
                      <a:pt x="4401" y="2249"/>
                    </a:lnTo>
                    <a:lnTo>
                      <a:pt x="4401" y="2201"/>
                    </a:lnTo>
                    <a:lnTo>
                      <a:pt x="4399" y="2088"/>
                    </a:lnTo>
                    <a:lnTo>
                      <a:pt x="4390" y="1976"/>
                    </a:lnTo>
                    <a:lnTo>
                      <a:pt x="4377" y="1866"/>
                    </a:lnTo>
                    <a:lnTo>
                      <a:pt x="4357" y="1758"/>
                    </a:lnTo>
                    <a:lnTo>
                      <a:pt x="4333" y="1651"/>
                    </a:lnTo>
                    <a:lnTo>
                      <a:pt x="4303" y="1547"/>
                    </a:lnTo>
                    <a:lnTo>
                      <a:pt x="4268" y="1445"/>
                    </a:lnTo>
                    <a:lnTo>
                      <a:pt x="4229" y="1345"/>
                    </a:lnTo>
                    <a:lnTo>
                      <a:pt x="4185" y="1247"/>
                    </a:lnTo>
                    <a:lnTo>
                      <a:pt x="4136" y="1152"/>
                    </a:lnTo>
                    <a:lnTo>
                      <a:pt x="4084" y="1060"/>
                    </a:lnTo>
                    <a:lnTo>
                      <a:pt x="4026" y="971"/>
                    </a:lnTo>
                    <a:lnTo>
                      <a:pt x="3965" y="884"/>
                    </a:lnTo>
                    <a:lnTo>
                      <a:pt x="3899" y="801"/>
                    </a:lnTo>
                    <a:lnTo>
                      <a:pt x="3830" y="721"/>
                    </a:lnTo>
                    <a:lnTo>
                      <a:pt x="3757" y="644"/>
                    </a:lnTo>
                    <a:lnTo>
                      <a:pt x="3681" y="572"/>
                    </a:lnTo>
                    <a:lnTo>
                      <a:pt x="3601" y="503"/>
                    </a:lnTo>
                    <a:lnTo>
                      <a:pt x="3518" y="438"/>
                    </a:lnTo>
                    <a:lnTo>
                      <a:pt x="3431" y="377"/>
                    </a:lnTo>
                    <a:lnTo>
                      <a:pt x="3342" y="319"/>
                    </a:lnTo>
                    <a:lnTo>
                      <a:pt x="3250" y="266"/>
                    </a:lnTo>
                    <a:lnTo>
                      <a:pt x="3156" y="218"/>
                    </a:lnTo>
                    <a:lnTo>
                      <a:pt x="3058" y="173"/>
                    </a:lnTo>
                    <a:lnTo>
                      <a:pt x="2958" y="134"/>
                    </a:lnTo>
                    <a:lnTo>
                      <a:pt x="2856" y="99"/>
                    </a:lnTo>
                    <a:lnTo>
                      <a:pt x="2751" y="70"/>
                    </a:lnTo>
                    <a:lnTo>
                      <a:pt x="2644" y="45"/>
                    </a:lnTo>
                    <a:lnTo>
                      <a:pt x="2537" y="25"/>
                    </a:lnTo>
                    <a:lnTo>
                      <a:pt x="2427" y="12"/>
                    </a:lnTo>
                    <a:lnTo>
                      <a:pt x="2314" y="3"/>
                    </a:lnTo>
                    <a:lnTo>
                      <a:pt x="2201" y="0"/>
                    </a:lnTo>
                    <a:lnTo>
                      <a:pt x="2088" y="3"/>
                    </a:lnTo>
                    <a:lnTo>
                      <a:pt x="1976" y="12"/>
                    </a:lnTo>
                    <a:lnTo>
                      <a:pt x="1866" y="25"/>
                    </a:lnTo>
                    <a:lnTo>
                      <a:pt x="1758" y="45"/>
                    </a:lnTo>
                    <a:lnTo>
                      <a:pt x="1651" y="70"/>
                    </a:lnTo>
                    <a:lnTo>
                      <a:pt x="1546" y="99"/>
                    </a:lnTo>
                    <a:lnTo>
                      <a:pt x="1444" y="134"/>
                    </a:lnTo>
                    <a:lnTo>
                      <a:pt x="1344" y="173"/>
                    </a:lnTo>
                    <a:lnTo>
                      <a:pt x="1247" y="218"/>
                    </a:lnTo>
                    <a:lnTo>
                      <a:pt x="1152" y="266"/>
                    </a:lnTo>
                    <a:lnTo>
                      <a:pt x="1060" y="319"/>
                    </a:lnTo>
                    <a:lnTo>
                      <a:pt x="971" y="377"/>
                    </a:lnTo>
                    <a:lnTo>
                      <a:pt x="884" y="438"/>
                    </a:lnTo>
                    <a:lnTo>
                      <a:pt x="801" y="503"/>
                    </a:lnTo>
                    <a:lnTo>
                      <a:pt x="722" y="572"/>
                    </a:lnTo>
                    <a:lnTo>
                      <a:pt x="645" y="644"/>
                    </a:lnTo>
                    <a:lnTo>
                      <a:pt x="572" y="721"/>
                    </a:lnTo>
                    <a:lnTo>
                      <a:pt x="503" y="801"/>
                    </a:lnTo>
                    <a:lnTo>
                      <a:pt x="437" y="884"/>
                    </a:lnTo>
                    <a:lnTo>
                      <a:pt x="376" y="971"/>
                    </a:lnTo>
                    <a:lnTo>
                      <a:pt x="318" y="1060"/>
                    </a:lnTo>
                    <a:lnTo>
                      <a:pt x="266" y="1152"/>
                    </a:lnTo>
                    <a:lnTo>
                      <a:pt x="217" y="1247"/>
                    </a:lnTo>
                    <a:lnTo>
                      <a:pt x="173" y="1345"/>
                    </a:lnTo>
                    <a:lnTo>
                      <a:pt x="134" y="1445"/>
                    </a:lnTo>
                    <a:lnTo>
                      <a:pt x="99" y="1547"/>
                    </a:lnTo>
                    <a:lnTo>
                      <a:pt x="69" y="1651"/>
                    </a:lnTo>
                    <a:lnTo>
                      <a:pt x="45" y="1758"/>
                    </a:lnTo>
                    <a:lnTo>
                      <a:pt x="26" y="1866"/>
                    </a:lnTo>
                    <a:lnTo>
                      <a:pt x="12" y="1976"/>
                    </a:lnTo>
                    <a:lnTo>
                      <a:pt x="3" y="2088"/>
                    </a:lnTo>
                    <a:lnTo>
                      <a:pt x="0" y="2201"/>
                    </a:lnTo>
                    <a:lnTo>
                      <a:pt x="0" y="2259"/>
                    </a:lnTo>
                    <a:lnTo>
                      <a:pt x="3" y="2318"/>
                    </a:lnTo>
                    <a:lnTo>
                      <a:pt x="7" y="2375"/>
                    </a:lnTo>
                    <a:lnTo>
                      <a:pt x="13" y="2432"/>
                    </a:lnTo>
                    <a:lnTo>
                      <a:pt x="19" y="2489"/>
                    </a:lnTo>
                    <a:lnTo>
                      <a:pt x="27" y="2546"/>
                    </a:lnTo>
                    <a:lnTo>
                      <a:pt x="36" y="2601"/>
                    </a:lnTo>
                    <a:lnTo>
                      <a:pt x="47" y="2657"/>
                    </a:lnTo>
                    <a:lnTo>
                      <a:pt x="59" y="2711"/>
                    </a:lnTo>
                    <a:lnTo>
                      <a:pt x="74" y="2766"/>
                    </a:lnTo>
                    <a:lnTo>
                      <a:pt x="88" y="2820"/>
                    </a:lnTo>
                    <a:lnTo>
                      <a:pt x="105" y="2874"/>
                    </a:lnTo>
                    <a:lnTo>
                      <a:pt x="123" y="2926"/>
                    </a:lnTo>
                    <a:lnTo>
                      <a:pt x="142" y="2978"/>
                    </a:lnTo>
                    <a:lnTo>
                      <a:pt x="162" y="3029"/>
                    </a:lnTo>
                    <a:lnTo>
                      <a:pt x="183" y="3080"/>
                    </a:lnTo>
                    <a:lnTo>
                      <a:pt x="206" y="3130"/>
                    </a:lnTo>
                    <a:lnTo>
                      <a:pt x="229" y="3180"/>
                    </a:lnTo>
                    <a:lnTo>
                      <a:pt x="254" y="3229"/>
                    </a:lnTo>
                    <a:lnTo>
                      <a:pt x="281" y="3277"/>
                    </a:lnTo>
                    <a:lnTo>
                      <a:pt x="308" y="3324"/>
                    </a:lnTo>
                    <a:lnTo>
                      <a:pt x="336" y="3370"/>
                    </a:lnTo>
                    <a:lnTo>
                      <a:pt x="366" y="3417"/>
                    </a:lnTo>
                    <a:lnTo>
                      <a:pt x="397" y="3461"/>
                    </a:lnTo>
                    <a:lnTo>
                      <a:pt x="428" y="3506"/>
                    </a:lnTo>
                    <a:lnTo>
                      <a:pt x="462" y="3549"/>
                    </a:lnTo>
                    <a:lnTo>
                      <a:pt x="495" y="3591"/>
                    </a:lnTo>
                    <a:lnTo>
                      <a:pt x="531" y="3634"/>
                    </a:lnTo>
                    <a:lnTo>
                      <a:pt x="566" y="3674"/>
                    </a:lnTo>
                    <a:lnTo>
                      <a:pt x="603" y="3714"/>
                    </a:lnTo>
                    <a:lnTo>
                      <a:pt x="641" y="3753"/>
                    </a:lnTo>
                    <a:lnTo>
                      <a:pt x="679" y="3791"/>
                    </a:lnTo>
                    <a:lnTo>
                      <a:pt x="832" y="3928"/>
                    </a:lnTo>
                    <a:lnTo>
                      <a:pt x="992" y="4059"/>
                    </a:lnTo>
                    <a:lnTo>
                      <a:pt x="1158" y="4182"/>
                    </a:lnTo>
                    <a:lnTo>
                      <a:pt x="1333" y="4297"/>
                    </a:lnTo>
                    <a:lnTo>
                      <a:pt x="1513" y="4405"/>
                    </a:lnTo>
                    <a:lnTo>
                      <a:pt x="1701" y="4506"/>
                    </a:lnTo>
                    <a:lnTo>
                      <a:pt x="1893" y="4600"/>
                    </a:lnTo>
                    <a:lnTo>
                      <a:pt x="2091" y="4688"/>
                    </a:lnTo>
                    <a:lnTo>
                      <a:pt x="2293" y="4769"/>
                    </a:lnTo>
                    <a:lnTo>
                      <a:pt x="2501" y="4844"/>
                    </a:lnTo>
                    <a:lnTo>
                      <a:pt x="2711" y="4913"/>
                    </a:lnTo>
                    <a:lnTo>
                      <a:pt x="2926" y="4975"/>
                    </a:lnTo>
                    <a:lnTo>
                      <a:pt x="3143" y="5031"/>
                    </a:lnTo>
                    <a:lnTo>
                      <a:pt x="3363" y="5081"/>
                    </a:lnTo>
                    <a:lnTo>
                      <a:pt x="3586" y="5125"/>
                    </a:lnTo>
                    <a:lnTo>
                      <a:pt x="3809" y="5164"/>
                    </a:lnTo>
                    <a:lnTo>
                      <a:pt x="4035" y="5197"/>
                    </a:lnTo>
                    <a:lnTo>
                      <a:pt x="4261" y="5225"/>
                    </a:lnTo>
                    <a:lnTo>
                      <a:pt x="4487" y="5248"/>
                    </a:lnTo>
                    <a:lnTo>
                      <a:pt x="4714" y="5266"/>
                    </a:lnTo>
                    <a:lnTo>
                      <a:pt x="4940" y="5278"/>
                    </a:lnTo>
                    <a:lnTo>
                      <a:pt x="5165" y="5287"/>
                    </a:lnTo>
                    <a:lnTo>
                      <a:pt x="5389" y="5291"/>
                    </a:lnTo>
                    <a:lnTo>
                      <a:pt x="5611" y="5289"/>
                    </a:lnTo>
                    <a:lnTo>
                      <a:pt x="5831" y="5284"/>
                    </a:lnTo>
                    <a:lnTo>
                      <a:pt x="6048" y="5274"/>
                    </a:lnTo>
                    <a:lnTo>
                      <a:pt x="6262" y="5261"/>
                    </a:lnTo>
                    <a:lnTo>
                      <a:pt x="6473" y="5243"/>
                    </a:lnTo>
                    <a:lnTo>
                      <a:pt x="6680" y="5221"/>
                    </a:lnTo>
                    <a:lnTo>
                      <a:pt x="6882" y="5196"/>
                    </a:lnTo>
                    <a:lnTo>
                      <a:pt x="7079" y="5167"/>
                    </a:lnTo>
                    <a:lnTo>
                      <a:pt x="7271" y="5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5" name="Freeform 24">
                <a:extLst>
                  <a:ext uri="{FF2B5EF4-FFF2-40B4-BE49-F238E27FC236}">
                    <a16:creationId xmlns:a16="http://schemas.microsoft.com/office/drawing/2014/main" id="{08BB6FCB-E9F5-4EE4-A560-FE1125A5A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6" y="1466042"/>
                <a:ext cx="2788903" cy="1962958"/>
              </a:xfrm>
              <a:custGeom>
                <a:avLst/>
                <a:gdLst>
                  <a:gd name="T0" fmla="*/ 189 w 7277"/>
                  <a:gd name="T1" fmla="*/ 4807 h 5124"/>
                  <a:gd name="T2" fmla="*/ 466 w 7277"/>
                  <a:gd name="T3" fmla="*/ 4389 h 5124"/>
                  <a:gd name="T4" fmla="*/ 764 w 7277"/>
                  <a:gd name="T5" fmla="*/ 3988 h 5124"/>
                  <a:gd name="T6" fmla="*/ 1075 w 7277"/>
                  <a:gd name="T7" fmla="*/ 3612 h 5124"/>
                  <a:gd name="T8" fmla="*/ 1390 w 7277"/>
                  <a:gd name="T9" fmla="*/ 3270 h 5124"/>
                  <a:gd name="T10" fmla="*/ 1702 w 7277"/>
                  <a:gd name="T11" fmla="*/ 2976 h 5124"/>
                  <a:gd name="T12" fmla="*/ 2000 w 7277"/>
                  <a:gd name="T13" fmla="*/ 2737 h 5124"/>
                  <a:gd name="T14" fmla="*/ 2278 w 7277"/>
                  <a:gd name="T15" fmla="*/ 2565 h 5124"/>
                  <a:gd name="T16" fmla="*/ 2496 w 7277"/>
                  <a:gd name="T17" fmla="*/ 2473 h 5124"/>
                  <a:gd name="T18" fmla="*/ 2652 w 7277"/>
                  <a:gd name="T19" fmla="*/ 2439 h 5124"/>
                  <a:gd name="T20" fmla="*/ 2764 w 7277"/>
                  <a:gd name="T21" fmla="*/ 2455 h 5124"/>
                  <a:gd name="T22" fmla="*/ 2842 w 7277"/>
                  <a:gd name="T23" fmla="*/ 2510 h 5124"/>
                  <a:gd name="T24" fmla="*/ 2895 w 7277"/>
                  <a:gd name="T25" fmla="*/ 2598 h 5124"/>
                  <a:gd name="T26" fmla="*/ 2936 w 7277"/>
                  <a:gd name="T27" fmla="*/ 2711 h 5124"/>
                  <a:gd name="T28" fmla="*/ 2994 w 7277"/>
                  <a:gd name="T29" fmla="*/ 2910 h 5124"/>
                  <a:gd name="T30" fmla="*/ 3050 w 7277"/>
                  <a:gd name="T31" fmla="*/ 3058 h 5124"/>
                  <a:gd name="T32" fmla="*/ 3125 w 7277"/>
                  <a:gd name="T33" fmla="*/ 3220 h 5124"/>
                  <a:gd name="T34" fmla="*/ 3215 w 7277"/>
                  <a:gd name="T35" fmla="*/ 3376 h 5124"/>
                  <a:gd name="T36" fmla="*/ 3317 w 7277"/>
                  <a:gd name="T37" fmla="*/ 3525 h 5124"/>
                  <a:gd name="T38" fmla="*/ 3433 w 7277"/>
                  <a:gd name="T39" fmla="*/ 3666 h 5124"/>
                  <a:gd name="T40" fmla="*/ 3561 w 7277"/>
                  <a:gd name="T41" fmla="*/ 3797 h 5124"/>
                  <a:gd name="T42" fmla="*/ 3701 w 7277"/>
                  <a:gd name="T43" fmla="*/ 3919 h 5124"/>
                  <a:gd name="T44" fmla="*/ 3853 w 7277"/>
                  <a:gd name="T45" fmla="*/ 4031 h 5124"/>
                  <a:gd name="T46" fmla="*/ 4075 w 7277"/>
                  <a:gd name="T47" fmla="*/ 4161 h 5124"/>
                  <a:gd name="T48" fmla="*/ 4487 w 7277"/>
                  <a:gd name="T49" fmla="*/ 4322 h 5124"/>
                  <a:gd name="T50" fmla="*/ 4910 w 7277"/>
                  <a:gd name="T51" fmla="*/ 4396 h 5124"/>
                  <a:gd name="T52" fmla="*/ 5335 w 7277"/>
                  <a:gd name="T53" fmla="*/ 4386 h 5124"/>
                  <a:gd name="T54" fmla="*/ 5747 w 7277"/>
                  <a:gd name="T55" fmla="*/ 4296 h 5124"/>
                  <a:gd name="T56" fmla="*/ 6136 w 7277"/>
                  <a:gd name="T57" fmla="*/ 4129 h 5124"/>
                  <a:gd name="T58" fmla="*/ 6488 w 7277"/>
                  <a:gd name="T59" fmla="*/ 3889 h 5124"/>
                  <a:gd name="T60" fmla="*/ 6793 w 7277"/>
                  <a:gd name="T61" fmla="*/ 3578 h 5124"/>
                  <a:gd name="T62" fmla="*/ 7036 w 7277"/>
                  <a:gd name="T63" fmla="*/ 3202 h 5124"/>
                  <a:gd name="T64" fmla="*/ 7197 w 7277"/>
                  <a:gd name="T65" fmla="*/ 2790 h 5124"/>
                  <a:gd name="T66" fmla="*/ 7272 w 7277"/>
                  <a:gd name="T67" fmla="*/ 2366 h 5124"/>
                  <a:gd name="T68" fmla="*/ 7262 w 7277"/>
                  <a:gd name="T69" fmla="*/ 1942 h 5124"/>
                  <a:gd name="T70" fmla="*/ 7172 w 7277"/>
                  <a:gd name="T71" fmla="*/ 1530 h 5124"/>
                  <a:gd name="T72" fmla="*/ 7005 w 7277"/>
                  <a:gd name="T73" fmla="*/ 1141 h 5124"/>
                  <a:gd name="T74" fmla="*/ 6765 w 7277"/>
                  <a:gd name="T75" fmla="*/ 789 h 5124"/>
                  <a:gd name="T76" fmla="*/ 6454 w 7277"/>
                  <a:gd name="T77" fmla="*/ 485 h 5124"/>
                  <a:gd name="T78" fmla="*/ 6126 w 7277"/>
                  <a:gd name="T79" fmla="*/ 267 h 5124"/>
                  <a:gd name="T80" fmla="*/ 5918 w 7277"/>
                  <a:gd name="T81" fmla="*/ 167 h 5124"/>
                  <a:gd name="T82" fmla="*/ 5705 w 7277"/>
                  <a:gd name="T83" fmla="*/ 91 h 5124"/>
                  <a:gd name="T84" fmla="*/ 5488 w 7277"/>
                  <a:gd name="T85" fmla="*/ 38 h 5124"/>
                  <a:gd name="T86" fmla="*/ 5269 w 7277"/>
                  <a:gd name="T87" fmla="*/ 8 h 5124"/>
                  <a:gd name="T88" fmla="*/ 5050 w 7277"/>
                  <a:gd name="T89" fmla="*/ 0 h 5124"/>
                  <a:gd name="T90" fmla="*/ 4832 w 7277"/>
                  <a:gd name="T91" fmla="*/ 13 h 5124"/>
                  <a:gd name="T92" fmla="*/ 4618 w 7277"/>
                  <a:gd name="T93" fmla="*/ 48 h 5124"/>
                  <a:gd name="T94" fmla="*/ 4264 w 7277"/>
                  <a:gd name="T95" fmla="*/ 151 h 5124"/>
                  <a:gd name="T96" fmla="*/ 3511 w 7277"/>
                  <a:gd name="T97" fmla="*/ 503 h 5124"/>
                  <a:gd name="T98" fmla="*/ 2805 w 7277"/>
                  <a:gd name="T99" fmla="*/ 997 h 5124"/>
                  <a:gd name="T100" fmla="*/ 2154 w 7277"/>
                  <a:gd name="T101" fmla="*/ 1601 h 5124"/>
                  <a:gd name="T102" fmla="*/ 1564 w 7277"/>
                  <a:gd name="T103" fmla="*/ 2290 h 5124"/>
                  <a:gd name="T104" fmla="*/ 1041 w 7277"/>
                  <a:gd name="T105" fmla="*/ 3034 h 5124"/>
                  <a:gd name="T106" fmla="*/ 591 w 7277"/>
                  <a:gd name="T107" fmla="*/ 3803 h 5124"/>
                  <a:gd name="T108" fmla="*/ 221 w 7277"/>
                  <a:gd name="T109" fmla="*/ 4568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0" y="5124"/>
                    </a:moveTo>
                    <a:lnTo>
                      <a:pt x="61" y="5018"/>
                    </a:lnTo>
                    <a:lnTo>
                      <a:pt x="123" y="4913"/>
                    </a:lnTo>
                    <a:lnTo>
                      <a:pt x="189" y="4807"/>
                    </a:lnTo>
                    <a:lnTo>
                      <a:pt x="256" y="4702"/>
                    </a:lnTo>
                    <a:lnTo>
                      <a:pt x="323" y="4597"/>
                    </a:lnTo>
                    <a:lnTo>
                      <a:pt x="393" y="4493"/>
                    </a:lnTo>
                    <a:lnTo>
                      <a:pt x="466" y="4389"/>
                    </a:lnTo>
                    <a:lnTo>
                      <a:pt x="538" y="4287"/>
                    </a:lnTo>
                    <a:lnTo>
                      <a:pt x="612" y="4186"/>
                    </a:lnTo>
                    <a:lnTo>
                      <a:pt x="688" y="4086"/>
                    </a:lnTo>
                    <a:lnTo>
                      <a:pt x="764" y="3988"/>
                    </a:lnTo>
                    <a:lnTo>
                      <a:pt x="840" y="3891"/>
                    </a:lnTo>
                    <a:lnTo>
                      <a:pt x="918" y="3796"/>
                    </a:lnTo>
                    <a:lnTo>
                      <a:pt x="996" y="3703"/>
                    </a:lnTo>
                    <a:lnTo>
                      <a:pt x="1075" y="3612"/>
                    </a:lnTo>
                    <a:lnTo>
                      <a:pt x="1154" y="3523"/>
                    </a:lnTo>
                    <a:lnTo>
                      <a:pt x="1233" y="3436"/>
                    </a:lnTo>
                    <a:lnTo>
                      <a:pt x="1311" y="3352"/>
                    </a:lnTo>
                    <a:lnTo>
                      <a:pt x="1390" y="3270"/>
                    </a:lnTo>
                    <a:lnTo>
                      <a:pt x="1469" y="3193"/>
                    </a:lnTo>
                    <a:lnTo>
                      <a:pt x="1547" y="3117"/>
                    </a:lnTo>
                    <a:lnTo>
                      <a:pt x="1625" y="3045"/>
                    </a:lnTo>
                    <a:lnTo>
                      <a:pt x="1702" y="2976"/>
                    </a:lnTo>
                    <a:lnTo>
                      <a:pt x="1778" y="2910"/>
                    </a:lnTo>
                    <a:lnTo>
                      <a:pt x="1854" y="2849"/>
                    </a:lnTo>
                    <a:lnTo>
                      <a:pt x="1927" y="2790"/>
                    </a:lnTo>
                    <a:lnTo>
                      <a:pt x="2000" y="2737"/>
                    </a:lnTo>
                    <a:lnTo>
                      <a:pt x="2073" y="2687"/>
                    </a:lnTo>
                    <a:lnTo>
                      <a:pt x="2143" y="2641"/>
                    </a:lnTo>
                    <a:lnTo>
                      <a:pt x="2212" y="2600"/>
                    </a:lnTo>
                    <a:lnTo>
                      <a:pt x="2278" y="2565"/>
                    </a:lnTo>
                    <a:lnTo>
                      <a:pt x="2343" y="2533"/>
                    </a:lnTo>
                    <a:lnTo>
                      <a:pt x="2398" y="2509"/>
                    </a:lnTo>
                    <a:lnTo>
                      <a:pt x="2448" y="2489"/>
                    </a:lnTo>
                    <a:lnTo>
                      <a:pt x="2496" y="2473"/>
                    </a:lnTo>
                    <a:lnTo>
                      <a:pt x="2539" y="2459"/>
                    </a:lnTo>
                    <a:lnTo>
                      <a:pt x="2581" y="2449"/>
                    </a:lnTo>
                    <a:lnTo>
                      <a:pt x="2617" y="2443"/>
                    </a:lnTo>
                    <a:lnTo>
                      <a:pt x="2652" y="2439"/>
                    </a:lnTo>
                    <a:lnTo>
                      <a:pt x="2684" y="2439"/>
                    </a:lnTo>
                    <a:lnTo>
                      <a:pt x="2713" y="2441"/>
                    </a:lnTo>
                    <a:lnTo>
                      <a:pt x="2740" y="2447"/>
                    </a:lnTo>
                    <a:lnTo>
                      <a:pt x="2764" y="2455"/>
                    </a:lnTo>
                    <a:lnTo>
                      <a:pt x="2786" y="2465"/>
                    </a:lnTo>
                    <a:lnTo>
                      <a:pt x="2806" y="2478"/>
                    </a:lnTo>
                    <a:lnTo>
                      <a:pt x="2825" y="2493"/>
                    </a:lnTo>
                    <a:lnTo>
                      <a:pt x="2842" y="2510"/>
                    </a:lnTo>
                    <a:lnTo>
                      <a:pt x="2857" y="2529"/>
                    </a:lnTo>
                    <a:lnTo>
                      <a:pt x="2871" y="2550"/>
                    </a:lnTo>
                    <a:lnTo>
                      <a:pt x="2884" y="2574"/>
                    </a:lnTo>
                    <a:lnTo>
                      <a:pt x="2895" y="2598"/>
                    </a:lnTo>
                    <a:lnTo>
                      <a:pt x="2906" y="2625"/>
                    </a:lnTo>
                    <a:lnTo>
                      <a:pt x="2916" y="2651"/>
                    </a:lnTo>
                    <a:lnTo>
                      <a:pt x="2926" y="2680"/>
                    </a:lnTo>
                    <a:lnTo>
                      <a:pt x="2936" y="2711"/>
                    </a:lnTo>
                    <a:lnTo>
                      <a:pt x="2945" y="2743"/>
                    </a:lnTo>
                    <a:lnTo>
                      <a:pt x="2964" y="2807"/>
                    </a:lnTo>
                    <a:lnTo>
                      <a:pt x="2984" y="2876"/>
                    </a:lnTo>
                    <a:lnTo>
                      <a:pt x="2994" y="2910"/>
                    </a:lnTo>
                    <a:lnTo>
                      <a:pt x="3006" y="2946"/>
                    </a:lnTo>
                    <a:lnTo>
                      <a:pt x="3018" y="2982"/>
                    </a:lnTo>
                    <a:lnTo>
                      <a:pt x="3032" y="3017"/>
                    </a:lnTo>
                    <a:lnTo>
                      <a:pt x="3050" y="3058"/>
                    </a:lnTo>
                    <a:lnTo>
                      <a:pt x="3067" y="3099"/>
                    </a:lnTo>
                    <a:lnTo>
                      <a:pt x="3085" y="3140"/>
                    </a:lnTo>
                    <a:lnTo>
                      <a:pt x="3105" y="3180"/>
                    </a:lnTo>
                    <a:lnTo>
                      <a:pt x="3125" y="3220"/>
                    </a:lnTo>
                    <a:lnTo>
                      <a:pt x="3146" y="3260"/>
                    </a:lnTo>
                    <a:lnTo>
                      <a:pt x="3169" y="3299"/>
                    </a:lnTo>
                    <a:lnTo>
                      <a:pt x="3192" y="3338"/>
                    </a:lnTo>
                    <a:lnTo>
                      <a:pt x="3215" y="3376"/>
                    </a:lnTo>
                    <a:lnTo>
                      <a:pt x="3240" y="3414"/>
                    </a:lnTo>
                    <a:lnTo>
                      <a:pt x="3265" y="3452"/>
                    </a:lnTo>
                    <a:lnTo>
                      <a:pt x="3291" y="3488"/>
                    </a:lnTo>
                    <a:lnTo>
                      <a:pt x="3317" y="3525"/>
                    </a:lnTo>
                    <a:lnTo>
                      <a:pt x="3345" y="3562"/>
                    </a:lnTo>
                    <a:lnTo>
                      <a:pt x="3374" y="3596"/>
                    </a:lnTo>
                    <a:lnTo>
                      <a:pt x="3403" y="3632"/>
                    </a:lnTo>
                    <a:lnTo>
                      <a:pt x="3433" y="3666"/>
                    </a:lnTo>
                    <a:lnTo>
                      <a:pt x="3464" y="3699"/>
                    </a:lnTo>
                    <a:lnTo>
                      <a:pt x="3495" y="3733"/>
                    </a:lnTo>
                    <a:lnTo>
                      <a:pt x="3527" y="3766"/>
                    </a:lnTo>
                    <a:lnTo>
                      <a:pt x="3561" y="3797"/>
                    </a:lnTo>
                    <a:lnTo>
                      <a:pt x="3595" y="3829"/>
                    </a:lnTo>
                    <a:lnTo>
                      <a:pt x="3630" y="3861"/>
                    </a:lnTo>
                    <a:lnTo>
                      <a:pt x="3665" y="3891"/>
                    </a:lnTo>
                    <a:lnTo>
                      <a:pt x="3701" y="3919"/>
                    </a:lnTo>
                    <a:lnTo>
                      <a:pt x="3739" y="3948"/>
                    </a:lnTo>
                    <a:lnTo>
                      <a:pt x="3776" y="3976"/>
                    </a:lnTo>
                    <a:lnTo>
                      <a:pt x="3814" y="4004"/>
                    </a:lnTo>
                    <a:lnTo>
                      <a:pt x="3853" y="4031"/>
                    </a:lnTo>
                    <a:lnTo>
                      <a:pt x="3893" y="4057"/>
                    </a:lnTo>
                    <a:lnTo>
                      <a:pt x="3934" y="4082"/>
                    </a:lnTo>
                    <a:lnTo>
                      <a:pt x="3975" y="4106"/>
                    </a:lnTo>
                    <a:lnTo>
                      <a:pt x="4075" y="4161"/>
                    </a:lnTo>
                    <a:lnTo>
                      <a:pt x="4177" y="4209"/>
                    </a:lnTo>
                    <a:lnTo>
                      <a:pt x="4279" y="4252"/>
                    </a:lnTo>
                    <a:lnTo>
                      <a:pt x="4382" y="4289"/>
                    </a:lnTo>
                    <a:lnTo>
                      <a:pt x="4487" y="4322"/>
                    </a:lnTo>
                    <a:lnTo>
                      <a:pt x="4592" y="4348"/>
                    </a:lnTo>
                    <a:lnTo>
                      <a:pt x="4698" y="4369"/>
                    </a:lnTo>
                    <a:lnTo>
                      <a:pt x="4804" y="4385"/>
                    </a:lnTo>
                    <a:lnTo>
                      <a:pt x="4910" y="4396"/>
                    </a:lnTo>
                    <a:lnTo>
                      <a:pt x="5017" y="4401"/>
                    </a:lnTo>
                    <a:lnTo>
                      <a:pt x="5123" y="4402"/>
                    </a:lnTo>
                    <a:lnTo>
                      <a:pt x="5229" y="4396"/>
                    </a:lnTo>
                    <a:lnTo>
                      <a:pt x="5335" y="4386"/>
                    </a:lnTo>
                    <a:lnTo>
                      <a:pt x="5439" y="4372"/>
                    </a:lnTo>
                    <a:lnTo>
                      <a:pt x="5543" y="4352"/>
                    </a:lnTo>
                    <a:lnTo>
                      <a:pt x="5646" y="4326"/>
                    </a:lnTo>
                    <a:lnTo>
                      <a:pt x="5747" y="4296"/>
                    </a:lnTo>
                    <a:lnTo>
                      <a:pt x="5847" y="4262"/>
                    </a:lnTo>
                    <a:lnTo>
                      <a:pt x="5945" y="4223"/>
                    </a:lnTo>
                    <a:lnTo>
                      <a:pt x="6041" y="4178"/>
                    </a:lnTo>
                    <a:lnTo>
                      <a:pt x="6136" y="4129"/>
                    </a:lnTo>
                    <a:lnTo>
                      <a:pt x="6227" y="4076"/>
                    </a:lnTo>
                    <a:lnTo>
                      <a:pt x="6317" y="4018"/>
                    </a:lnTo>
                    <a:lnTo>
                      <a:pt x="6404" y="3956"/>
                    </a:lnTo>
                    <a:lnTo>
                      <a:pt x="6488" y="3889"/>
                    </a:lnTo>
                    <a:lnTo>
                      <a:pt x="6569" y="3818"/>
                    </a:lnTo>
                    <a:lnTo>
                      <a:pt x="6647" y="3743"/>
                    </a:lnTo>
                    <a:lnTo>
                      <a:pt x="6722" y="3663"/>
                    </a:lnTo>
                    <a:lnTo>
                      <a:pt x="6793" y="3578"/>
                    </a:lnTo>
                    <a:lnTo>
                      <a:pt x="6859" y="3490"/>
                    </a:lnTo>
                    <a:lnTo>
                      <a:pt x="6923" y="3397"/>
                    </a:lnTo>
                    <a:lnTo>
                      <a:pt x="6982" y="3302"/>
                    </a:lnTo>
                    <a:lnTo>
                      <a:pt x="7036" y="3202"/>
                    </a:lnTo>
                    <a:lnTo>
                      <a:pt x="7085" y="3100"/>
                    </a:lnTo>
                    <a:lnTo>
                      <a:pt x="7127" y="2998"/>
                    </a:lnTo>
                    <a:lnTo>
                      <a:pt x="7165" y="2895"/>
                    </a:lnTo>
                    <a:lnTo>
                      <a:pt x="7197" y="2790"/>
                    </a:lnTo>
                    <a:lnTo>
                      <a:pt x="7224" y="2685"/>
                    </a:lnTo>
                    <a:lnTo>
                      <a:pt x="7245" y="2579"/>
                    </a:lnTo>
                    <a:lnTo>
                      <a:pt x="7261" y="2473"/>
                    </a:lnTo>
                    <a:lnTo>
                      <a:pt x="7272" y="2366"/>
                    </a:lnTo>
                    <a:lnTo>
                      <a:pt x="7276" y="2259"/>
                    </a:lnTo>
                    <a:lnTo>
                      <a:pt x="7277" y="2154"/>
                    </a:lnTo>
                    <a:lnTo>
                      <a:pt x="7272" y="2047"/>
                    </a:lnTo>
                    <a:lnTo>
                      <a:pt x="7262" y="1942"/>
                    </a:lnTo>
                    <a:lnTo>
                      <a:pt x="7247" y="1837"/>
                    </a:lnTo>
                    <a:lnTo>
                      <a:pt x="7227" y="1734"/>
                    </a:lnTo>
                    <a:lnTo>
                      <a:pt x="7202" y="1631"/>
                    </a:lnTo>
                    <a:lnTo>
                      <a:pt x="7172" y="1530"/>
                    </a:lnTo>
                    <a:lnTo>
                      <a:pt x="7137" y="1430"/>
                    </a:lnTo>
                    <a:lnTo>
                      <a:pt x="7098" y="1331"/>
                    </a:lnTo>
                    <a:lnTo>
                      <a:pt x="7054" y="1236"/>
                    </a:lnTo>
                    <a:lnTo>
                      <a:pt x="7005" y="1141"/>
                    </a:lnTo>
                    <a:lnTo>
                      <a:pt x="6953" y="1049"/>
                    </a:lnTo>
                    <a:lnTo>
                      <a:pt x="6894" y="960"/>
                    </a:lnTo>
                    <a:lnTo>
                      <a:pt x="6832" y="872"/>
                    </a:lnTo>
                    <a:lnTo>
                      <a:pt x="6765" y="789"/>
                    </a:lnTo>
                    <a:lnTo>
                      <a:pt x="6694" y="708"/>
                    </a:lnTo>
                    <a:lnTo>
                      <a:pt x="6618" y="630"/>
                    </a:lnTo>
                    <a:lnTo>
                      <a:pt x="6538" y="556"/>
                    </a:lnTo>
                    <a:lnTo>
                      <a:pt x="6454" y="485"/>
                    </a:lnTo>
                    <a:lnTo>
                      <a:pt x="6366" y="417"/>
                    </a:lnTo>
                    <a:lnTo>
                      <a:pt x="6274" y="353"/>
                    </a:lnTo>
                    <a:lnTo>
                      <a:pt x="6177" y="295"/>
                    </a:lnTo>
                    <a:lnTo>
                      <a:pt x="6126" y="267"/>
                    </a:lnTo>
                    <a:lnTo>
                      <a:pt x="6074" y="239"/>
                    </a:lnTo>
                    <a:lnTo>
                      <a:pt x="6022" y="213"/>
                    </a:lnTo>
                    <a:lnTo>
                      <a:pt x="5970" y="190"/>
                    </a:lnTo>
                    <a:lnTo>
                      <a:pt x="5918" y="167"/>
                    </a:lnTo>
                    <a:lnTo>
                      <a:pt x="5865" y="146"/>
                    </a:lnTo>
                    <a:lnTo>
                      <a:pt x="5811" y="126"/>
                    </a:lnTo>
                    <a:lnTo>
                      <a:pt x="5758" y="108"/>
                    </a:lnTo>
                    <a:lnTo>
                      <a:pt x="5705" y="91"/>
                    </a:lnTo>
                    <a:lnTo>
                      <a:pt x="5650" y="76"/>
                    </a:lnTo>
                    <a:lnTo>
                      <a:pt x="5597" y="62"/>
                    </a:lnTo>
                    <a:lnTo>
                      <a:pt x="5542" y="49"/>
                    </a:lnTo>
                    <a:lnTo>
                      <a:pt x="5488" y="38"/>
                    </a:lnTo>
                    <a:lnTo>
                      <a:pt x="5433" y="29"/>
                    </a:lnTo>
                    <a:lnTo>
                      <a:pt x="5378" y="20"/>
                    </a:lnTo>
                    <a:lnTo>
                      <a:pt x="5323" y="13"/>
                    </a:lnTo>
                    <a:lnTo>
                      <a:pt x="5269" y="8"/>
                    </a:lnTo>
                    <a:lnTo>
                      <a:pt x="5215" y="3"/>
                    </a:lnTo>
                    <a:lnTo>
                      <a:pt x="5159" y="1"/>
                    </a:lnTo>
                    <a:lnTo>
                      <a:pt x="5105" y="0"/>
                    </a:lnTo>
                    <a:lnTo>
                      <a:pt x="5050" y="0"/>
                    </a:lnTo>
                    <a:lnTo>
                      <a:pt x="4996" y="1"/>
                    </a:lnTo>
                    <a:lnTo>
                      <a:pt x="4941" y="3"/>
                    </a:lnTo>
                    <a:lnTo>
                      <a:pt x="4887" y="8"/>
                    </a:lnTo>
                    <a:lnTo>
                      <a:pt x="4832" y="13"/>
                    </a:lnTo>
                    <a:lnTo>
                      <a:pt x="4779" y="20"/>
                    </a:lnTo>
                    <a:lnTo>
                      <a:pt x="4724" y="28"/>
                    </a:lnTo>
                    <a:lnTo>
                      <a:pt x="4671" y="38"/>
                    </a:lnTo>
                    <a:lnTo>
                      <a:pt x="4618" y="48"/>
                    </a:lnTo>
                    <a:lnTo>
                      <a:pt x="4564" y="60"/>
                    </a:lnTo>
                    <a:lnTo>
                      <a:pt x="4512" y="73"/>
                    </a:lnTo>
                    <a:lnTo>
                      <a:pt x="4460" y="88"/>
                    </a:lnTo>
                    <a:lnTo>
                      <a:pt x="4264" y="151"/>
                    </a:lnTo>
                    <a:lnTo>
                      <a:pt x="4072" y="224"/>
                    </a:lnTo>
                    <a:lnTo>
                      <a:pt x="3882" y="308"/>
                    </a:lnTo>
                    <a:lnTo>
                      <a:pt x="3695" y="401"/>
                    </a:lnTo>
                    <a:lnTo>
                      <a:pt x="3511" y="503"/>
                    </a:lnTo>
                    <a:lnTo>
                      <a:pt x="3330" y="615"/>
                    </a:lnTo>
                    <a:lnTo>
                      <a:pt x="3152" y="735"/>
                    </a:lnTo>
                    <a:lnTo>
                      <a:pt x="2977" y="861"/>
                    </a:lnTo>
                    <a:lnTo>
                      <a:pt x="2805" y="997"/>
                    </a:lnTo>
                    <a:lnTo>
                      <a:pt x="2637" y="1138"/>
                    </a:lnTo>
                    <a:lnTo>
                      <a:pt x="2473" y="1287"/>
                    </a:lnTo>
                    <a:lnTo>
                      <a:pt x="2312" y="1441"/>
                    </a:lnTo>
                    <a:lnTo>
                      <a:pt x="2154" y="1601"/>
                    </a:lnTo>
                    <a:lnTo>
                      <a:pt x="2000" y="1767"/>
                    </a:lnTo>
                    <a:lnTo>
                      <a:pt x="1852" y="1938"/>
                    </a:lnTo>
                    <a:lnTo>
                      <a:pt x="1706" y="2113"/>
                    </a:lnTo>
                    <a:lnTo>
                      <a:pt x="1564" y="2290"/>
                    </a:lnTo>
                    <a:lnTo>
                      <a:pt x="1427" y="2473"/>
                    </a:lnTo>
                    <a:lnTo>
                      <a:pt x="1294" y="2657"/>
                    </a:lnTo>
                    <a:lnTo>
                      <a:pt x="1165" y="2844"/>
                    </a:lnTo>
                    <a:lnTo>
                      <a:pt x="1041" y="3034"/>
                    </a:lnTo>
                    <a:lnTo>
                      <a:pt x="921" y="3225"/>
                    </a:lnTo>
                    <a:lnTo>
                      <a:pt x="807" y="3417"/>
                    </a:lnTo>
                    <a:lnTo>
                      <a:pt x="697" y="3609"/>
                    </a:lnTo>
                    <a:lnTo>
                      <a:pt x="591" y="3803"/>
                    </a:lnTo>
                    <a:lnTo>
                      <a:pt x="491" y="3996"/>
                    </a:lnTo>
                    <a:lnTo>
                      <a:pt x="396" y="4188"/>
                    </a:lnTo>
                    <a:lnTo>
                      <a:pt x="306" y="4379"/>
                    </a:lnTo>
                    <a:lnTo>
                      <a:pt x="221" y="4568"/>
                    </a:lnTo>
                    <a:lnTo>
                      <a:pt x="142" y="4756"/>
                    </a:lnTo>
                    <a:lnTo>
                      <a:pt x="68" y="4942"/>
                    </a:lnTo>
                    <a:lnTo>
                      <a:pt x="0" y="5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6" name="Freeform 10">
                <a:extLst>
                  <a:ext uri="{FF2B5EF4-FFF2-40B4-BE49-F238E27FC236}">
                    <a16:creationId xmlns:a16="http://schemas.microsoft.com/office/drawing/2014/main" id="{F48AAE8F-AFD6-4A1C-9CE4-A95FEB476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086" y="3428999"/>
                <a:ext cx="2788903" cy="1962958"/>
              </a:xfrm>
              <a:custGeom>
                <a:avLst/>
                <a:gdLst>
                  <a:gd name="T0" fmla="*/ 7088 w 7277"/>
                  <a:gd name="T1" fmla="*/ 317 h 5124"/>
                  <a:gd name="T2" fmla="*/ 6811 w 7277"/>
                  <a:gd name="T3" fmla="*/ 735 h 5124"/>
                  <a:gd name="T4" fmla="*/ 6513 w 7277"/>
                  <a:gd name="T5" fmla="*/ 1136 h 5124"/>
                  <a:gd name="T6" fmla="*/ 6202 w 7277"/>
                  <a:gd name="T7" fmla="*/ 1512 h 5124"/>
                  <a:gd name="T8" fmla="*/ 5887 w 7277"/>
                  <a:gd name="T9" fmla="*/ 1854 h 5124"/>
                  <a:gd name="T10" fmla="*/ 5575 w 7277"/>
                  <a:gd name="T11" fmla="*/ 2148 h 5124"/>
                  <a:gd name="T12" fmla="*/ 5277 w 7277"/>
                  <a:gd name="T13" fmla="*/ 2387 h 5124"/>
                  <a:gd name="T14" fmla="*/ 4999 w 7277"/>
                  <a:gd name="T15" fmla="*/ 2559 h 5124"/>
                  <a:gd name="T16" fmla="*/ 4781 w 7277"/>
                  <a:gd name="T17" fmla="*/ 2651 h 5124"/>
                  <a:gd name="T18" fmla="*/ 4625 w 7277"/>
                  <a:gd name="T19" fmla="*/ 2685 h 5124"/>
                  <a:gd name="T20" fmla="*/ 4513 w 7277"/>
                  <a:gd name="T21" fmla="*/ 2669 h 5124"/>
                  <a:gd name="T22" fmla="*/ 4435 w 7277"/>
                  <a:gd name="T23" fmla="*/ 2614 h 5124"/>
                  <a:gd name="T24" fmla="*/ 4382 w 7277"/>
                  <a:gd name="T25" fmla="*/ 2526 h 5124"/>
                  <a:gd name="T26" fmla="*/ 4341 w 7277"/>
                  <a:gd name="T27" fmla="*/ 2413 h 5124"/>
                  <a:gd name="T28" fmla="*/ 4283 w 7277"/>
                  <a:gd name="T29" fmla="*/ 2214 h 5124"/>
                  <a:gd name="T30" fmla="*/ 4227 w 7277"/>
                  <a:gd name="T31" fmla="*/ 2066 h 5124"/>
                  <a:gd name="T32" fmla="*/ 4152 w 7277"/>
                  <a:gd name="T33" fmla="*/ 1904 h 5124"/>
                  <a:gd name="T34" fmla="*/ 4062 w 7277"/>
                  <a:gd name="T35" fmla="*/ 1748 h 5124"/>
                  <a:gd name="T36" fmla="*/ 3960 w 7277"/>
                  <a:gd name="T37" fmla="*/ 1599 h 5124"/>
                  <a:gd name="T38" fmla="*/ 3844 w 7277"/>
                  <a:gd name="T39" fmla="*/ 1458 h 5124"/>
                  <a:gd name="T40" fmla="*/ 3716 w 7277"/>
                  <a:gd name="T41" fmla="*/ 1327 h 5124"/>
                  <a:gd name="T42" fmla="*/ 3576 w 7277"/>
                  <a:gd name="T43" fmla="*/ 1205 h 5124"/>
                  <a:gd name="T44" fmla="*/ 3424 w 7277"/>
                  <a:gd name="T45" fmla="*/ 1093 h 5124"/>
                  <a:gd name="T46" fmla="*/ 3202 w 7277"/>
                  <a:gd name="T47" fmla="*/ 963 h 5124"/>
                  <a:gd name="T48" fmla="*/ 2790 w 7277"/>
                  <a:gd name="T49" fmla="*/ 802 h 5124"/>
                  <a:gd name="T50" fmla="*/ 2367 w 7277"/>
                  <a:gd name="T51" fmla="*/ 728 h 5124"/>
                  <a:gd name="T52" fmla="*/ 1942 w 7277"/>
                  <a:gd name="T53" fmla="*/ 738 h 5124"/>
                  <a:gd name="T54" fmla="*/ 1530 w 7277"/>
                  <a:gd name="T55" fmla="*/ 828 h 5124"/>
                  <a:gd name="T56" fmla="*/ 1141 w 7277"/>
                  <a:gd name="T57" fmla="*/ 995 h 5124"/>
                  <a:gd name="T58" fmla="*/ 789 w 7277"/>
                  <a:gd name="T59" fmla="*/ 1235 h 5124"/>
                  <a:gd name="T60" fmla="*/ 484 w 7277"/>
                  <a:gd name="T61" fmla="*/ 1546 h 5124"/>
                  <a:gd name="T62" fmla="*/ 241 w 7277"/>
                  <a:gd name="T63" fmla="*/ 1922 h 5124"/>
                  <a:gd name="T64" fmla="*/ 80 w 7277"/>
                  <a:gd name="T65" fmla="*/ 2334 h 5124"/>
                  <a:gd name="T66" fmla="*/ 5 w 7277"/>
                  <a:gd name="T67" fmla="*/ 2758 h 5124"/>
                  <a:gd name="T68" fmla="*/ 15 w 7277"/>
                  <a:gd name="T69" fmla="*/ 3182 h 5124"/>
                  <a:gd name="T70" fmla="*/ 105 w 7277"/>
                  <a:gd name="T71" fmla="*/ 3594 h 5124"/>
                  <a:gd name="T72" fmla="*/ 271 w 7277"/>
                  <a:gd name="T73" fmla="*/ 3983 h 5124"/>
                  <a:gd name="T74" fmla="*/ 512 w 7277"/>
                  <a:gd name="T75" fmla="*/ 4335 h 5124"/>
                  <a:gd name="T76" fmla="*/ 823 w 7277"/>
                  <a:gd name="T77" fmla="*/ 4639 h 5124"/>
                  <a:gd name="T78" fmla="*/ 1151 w 7277"/>
                  <a:gd name="T79" fmla="*/ 4857 h 5124"/>
                  <a:gd name="T80" fmla="*/ 1359 w 7277"/>
                  <a:gd name="T81" fmla="*/ 4957 h 5124"/>
                  <a:gd name="T82" fmla="*/ 1572 w 7277"/>
                  <a:gd name="T83" fmla="*/ 5033 h 5124"/>
                  <a:gd name="T84" fmla="*/ 1789 w 7277"/>
                  <a:gd name="T85" fmla="*/ 5086 h 5124"/>
                  <a:gd name="T86" fmla="*/ 2008 w 7277"/>
                  <a:gd name="T87" fmla="*/ 5116 h 5124"/>
                  <a:gd name="T88" fmla="*/ 2227 w 7277"/>
                  <a:gd name="T89" fmla="*/ 5124 h 5124"/>
                  <a:gd name="T90" fmla="*/ 2445 w 7277"/>
                  <a:gd name="T91" fmla="*/ 5111 h 5124"/>
                  <a:gd name="T92" fmla="*/ 2659 w 7277"/>
                  <a:gd name="T93" fmla="*/ 5076 h 5124"/>
                  <a:gd name="T94" fmla="*/ 3013 w 7277"/>
                  <a:gd name="T95" fmla="*/ 4973 h 5124"/>
                  <a:gd name="T96" fmla="*/ 3766 w 7277"/>
                  <a:gd name="T97" fmla="*/ 4621 h 5124"/>
                  <a:gd name="T98" fmla="*/ 4472 w 7277"/>
                  <a:gd name="T99" fmla="*/ 4127 h 5124"/>
                  <a:gd name="T100" fmla="*/ 5123 w 7277"/>
                  <a:gd name="T101" fmla="*/ 3523 h 5124"/>
                  <a:gd name="T102" fmla="*/ 5713 w 7277"/>
                  <a:gd name="T103" fmla="*/ 2834 h 5124"/>
                  <a:gd name="T104" fmla="*/ 6236 w 7277"/>
                  <a:gd name="T105" fmla="*/ 2090 h 5124"/>
                  <a:gd name="T106" fmla="*/ 6686 w 7277"/>
                  <a:gd name="T107" fmla="*/ 1321 h 5124"/>
                  <a:gd name="T108" fmla="*/ 7056 w 7277"/>
                  <a:gd name="T109" fmla="*/ 556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7277" y="0"/>
                    </a:moveTo>
                    <a:lnTo>
                      <a:pt x="7216" y="106"/>
                    </a:lnTo>
                    <a:lnTo>
                      <a:pt x="7154" y="211"/>
                    </a:lnTo>
                    <a:lnTo>
                      <a:pt x="7088" y="317"/>
                    </a:lnTo>
                    <a:lnTo>
                      <a:pt x="7021" y="422"/>
                    </a:lnTo>
                    <a:lnTo>
                      <a:pt x="6954" y="527"/>
                    </a:lnTo>
                    <a:lnTo>
                      <a:pt x="6884" y="631"/>
                    </a:lnTo>
                    <a:lnTo>
                      <a:pt x="6811" y="735"/>
                    </a:lnTo>
                    <a:lnTo>
                      <a:pt x="6739" y="837"/>
                    </a:lnTo>
                    <a:lnTo>
                      <a:pt x="6665" y="938"/>
                    </a:lnTo>
                    <a:lnTo>
                      <a:pt x="6589" y="1038"/>
                    </a:lnTo>
                    <a:lnTo>
                      <a:pt x="6513" y="1136"/>
                    </a:lnTo>
                    <a:lnTo>
                      <a:pt x="6437" y="1233"/>
                    </a:lnTo>
                    <a:lnTo>
                      <a:pt x="6359" y="1328"/>
                    </a:lnTo>
                    <a:lnTo>
                      <a:pt x="6281" y="1421"/>
                    </a:lnTo>
                    <a:lnTo>
                      <a:pt x="6202" y="1512"/>
                    </a:lnTo>
                    <a:lnTo>
                      <a:pt x="6123" y="1601"/>
                    </a:lnTo>
                    <a:lnTo>
                      <a:pt x="6044" y="1688"/>
                    </a:lnTo>
                    <a:lnTo>
                      <a:pt x="5966" y="1772"/>
                    </a:lnTo>
                    <a:lnTo>
                      <a:pt x="5887" y="1854"/>
                    </a:lnTo>
                    <a:lnTo>
                      <a:pt x="5808" y="1931"/>
                    </a:lnTo>
                    <a:lnTo>
                      <a:pt x="5730" y="2007"/>
                    </a:lnTo>
                    <a:lnTo>
                      <a:pt x="5652" y="2079"/>
                    </a:lnTo>
                    <a:lnTo>
                      <a:pt x="5575" y="2148"/>
                    </a:lnTo>
                    <a:lnTo>
                      <a:pt x="5499" y="2214"/>
                    </a:lnTo>
                    <a:lnTo>
                      <a:pt x="5423" y="2275"/>
                    </a:lnTo>
                    <a:lnTo>
                      <a:pt x="5350" y="2334"/>
                    </a:lnTo>
                    <a:lnTo>
                      <a:pt x="5277" y="2387"/>
                    </a:lnTo>
                    <a:lnTo>
                      <a:pt x="5204" y="2437"/>
                    </a:lnTo>
                    <a:lnTo>
                      <a:pt x="5134" y="2483"/>
                    </a:lnTo>
                    <a:lnTo>
                      <a:pt x="5065" y="2524"/>
                    </a:lnTo>
                    <a:lnTo>
                      <a:pt x="4999" y="2559"/>
                    </a:lnTo>
                    <a:lnTo>
                      <a:pt x="4934" y="2591"/>
                    </a:lnTo>
                    <a:lnTo>
                      <a:pt x="4879" y="2615"/>
                    </a:lnTo>
                    <a:lnTo>
                      <a:pt x="4829" y="2635"/>
                    </a:lnTo>
                    <a:lnTo>
                      <a:pt x="4781" y="2651"/>
                    </a:lnTo>
                    <a:lnTo>
                      <a:pt x="4738" y="2665"/>
                    </a:lnTo>
                    <a:lnTo>
                      <a:pt x="4696" y="2675"/>
                    </a:lnTo>
                    <a:lnTo>
                      <a:pt x="4660" y="2681"/>
                    </a:lnTo>
                    <a:lnTo>
                      <a:pt x="4625" y="2685"/>
                    </a:lnTo>
                    <a:lnTo>
                      <a:pt x="4593" y="2685"/>
                    </a:lnTo>
                    <a:lnTo>
                      <a:pt x="4564" y="2683"/>
                    </a:lnTo>
                    <a:lnTo>
                      <a:pt x="4537" y="2677"/>
                    </a:lnTo>
                    <a:lnTo>
                      <a:pt x="4513" y="2669"/>
                    </a:lnTo>
                    <a:lnTo>
                      <a:pt x="4491" y="2659"/>
                    </a:lnTo>
                    <a:lnTo>
                      <a:pt x="4471" y="2646"/>
                    </a:lnTo>
                    <a:lnTo>
                      <a:pt x="4452" y="2631"/>
                    </a:lnTo>
                    <a:lnTo>
                      <a:pt x="4435" y="2614"/>
                    </a:lnTo>
                    <a:lnTo>
                      <a:pt x="4420" y="2595"/>
                    </a:lnTo>
                    <a:lnTo>
                      <a:pt x="4406" y="2574"/>
                    </a:lnTo>
                    <a:lnTo>
                      <a:pt x="4393" y="2550"/>
                    </a:lnTo>
                    <a:lnTo>
                      <a:pt x="4382" y="2526"/>
                    </a:lnTo>
                    <a:lnTo>
                      <a:pt x="4371" y="2499"/>
                    </a:lnTo>
                    <a:lnTo>
                      <a:pt x="4361" y="2473"/>
                    </a:lnTo>
                    <a:lnTo>
                      <a:pt x="4351" y="2444"/>
                    </a:lnTo>
                    <a:lnTo>
                      <a:pt x="4341" y="2413"/>
                    </a:lnTo>
                    <a:lnTo>
                      <a:pt x="4332" y="2381"/>
                    </a:lnTo>
                    <a:lnTo>
                      <a:pt x="4313" y="2317"/>
                    </a:lnTo>
                    <a:lnTo>
                      <a:pt x="4293" y="2248"/>
                    </a:lnTo>
                    <a:lnTo>
                      <a:pt x="4283" y="2214"/>
                    </a:lnTo>
                    <a:lnTo>
                      <a:pt x="4271" y="2178"/>
                    </a:lnTo>
                    <a:lnTo>
                      <a:pt x="4259" y="2142"/>
                    </a:lnTo>
                    <a:lnTo>
                      <a:pt x="4245" y="2107"/>
                    </a:lnTo>
                    <a:lnTo>
                      <a:pt x="4227" y="2066"/>
                    </a:lnTo>
                    <a:lnTo>
                      <a:pt x="4210" y="2025"/>
                    </a:lnTo>
                    <a:lnTo>
                      <a:pt x="4192" y="1984"/>
                    </a:lnTo>
                    <a:lnTo>
                      <a:pt x="4172" y="1944"/>
                    </a:lnTo>
                    <a:lnTo>
                      <a:pt x="4152" y="1904"/>
                    </a:lnTo>
                    <a:lnTo>
                      <a:pt x="4131" y="1864"/>
                    </a:lnTo>
                    <a:lnTo>
                      <a:pt x="4108" y="1825"/>
                    </a:lnTo>
                    <a:lnTo>
                      <a:pt x="4085" y="1786"/>
                    </a:lnTo>
                    <a:lnTo>
                      <a:pt x="4062" y="1748"/>
                    </a:lnTo>
                    <a:lnTo>
                      <a:pt x="4037" y="1710"/>
                    </a:lnTo>
                    <a:lnTo>
                      <a:pt x="4012" y="1672"/>
                    </a:lnTo>
                    <a:lnTo>
                      <a:pt x="3986" y="1636"/>
                    </a:lnTo>
                    <a:lnTo>
                      <a:pt x="3960" y="1599"/>
                    </a:lnTo>
                    <a:lnTo>
                      <a:pt x="3932" y="1562"/>
                    </a:lnTo>
                    <a:lnTo>
                      <a:pt x="3903" y="1528"/>
                    </a:lnTo>
                    <a:lnTo>
                      <a:pt x="3874" y="1492"/>
                    </a:lnTo>
                    <a:lnTo>
                      <a:pt x="3844" y="1458"/>
                    </a:lnTo>
                    <a:lnTo>
                      <a:pt x="3813" y="1425"/>
                    </a:lnTo>
                    <a:lnTo>
                      <a:pt x="3782" y="1391"/>
                    </a:lnTo>
                    <a:lnTo>
                      <a:pt x="3750" y="1358"/>
                    </a:lnTo>
                    <a:lnTo>
                      <a:pt x="3716" y="1327"/>
                    </a:lnTo>
                    <a:lnTo>
                      <a:pt x="3682" y="1295"/>
                    </a:lnTo>
                    <a:lnTo>
                      <a:pt x="3647" y="1263"/>
                    </a:lnTo>
                    <a:lnTo>
                      <a:pt x="3612" y="1233"/>
                    </a:lnTo>
                    <a:lnTo>
                      <a:pt x="3576" y="1205"/>
                    </a:lnTo>
                    <a:lnTo>
                      <a:pt x="3538" y="1176"/>
                    </a:lnTo>
                    <a:lnTo>
                      <a:pt x="3501" y="1148"/>
                    </a:lnTo>
                    <a:lnTo>
                      <a:pt x="3463" y="1120"/>
                    </a:lnTo>
                    <a:lnTo>
                      <a:pt x="3424" y="1093"/>
                    </a:lnTo>
                    <a:lnTo>
                      <a:pt x="3384" y="1067"/>
                    </a:lnTo>
                    <a:lnTo>
                      <a:pt x="3343" y="1042"/>
                    </a:lnTo>
                    <a:lnTo>
                      <a:pt x="3302" y="1018"/>
                    </a:lnTo>
                    <a:lnTo>
                      <a:pt x="3202" y="963"/>
                    </a:lnTo>
                    <a:lnTo>
                      <a:pt x="3100" y="915"/>
                    </a:lnTo>
                    <a:lnTo>
                      <a:pt x="2998" y="872"/>
                    </a:lnTo>
                    <a:lnTo>
                      <a:pt x="2895" y="835"/>
                    </a:lnTo>
                    <a:lnTo>
                      <a:pt x="2790" y="802"/>
                    </a:lnTo>
                    <a:lnTo>
                      <a:pt x="2685" y="776"/>
                    </a:lnTo>
                    <a:lnTo>
                      <a:pt x="2579" y="755"/>
                    </a:lnTo>
                    <a:lnTo>
                      <a:pt x="2473" y="739"/>
                    </a:lnTo>
                    <a:lnTo>
                      <a:pt x="2367" y="728"/>
                    </a:lnTo>
                    <a:lnTo>
                      <a:pt x="2260" y="723"/>
                    </a:lnTo>
                    <a:lnTo>
                      <a:pt x="2154" y="722"/>
                    </a:lnTo>
                    <a:lnTo>
                      <a:pt x="2048" y="728"/>
                    </a:lnTo>
                    <a:lnTo>
                      <a:pt x="1942" y="738"/>
                    </a:lnTo>
                    <a:lnTo>
                      <a:pt x="1838" y="752"/>
                    </a:lnTo>
                    <a:lnTo>
                      <a:pt x="1734" y="772"/>
                    </a:lnTo>
                    <a:lnTo>
                      <a:pt x="1631" y="798"/>
                    </a:lnTo>
                    <a:lnTo>
                      <a:pt x="1530" y="828"/>
                    </a:lnTo>
                    <a:lnTo>
                      <a:pt x="1430" y="862"/>
                    </a:lnTo>
                    <a:lnTo>
                      <a:pt x="1332" y="901"/>
                    </a:lnTo>
                    <a:lnTo>
                      <a:pt x="1236" y="946"/>
                    </a:lnTo>
                    <a:lnTo>
                      <a:pt x="1141" y="995"/>
                    </a:lnTo>
                    <a:lnTo>
                      <a:pt x="1050" y="1048"/>
                    </a:lnTo>
                    <a:lnTo>
                      <a:pt x="960" y="1106"/>
                    </a:lnTo>
                    <a:lnTo>
                      <a:pt x="873" y="1168"/>
                    </a:lnTo>
                    <a:lnTo>
                      <a:pt x="789" y="1235"/>
                    </a:lnTo>
                    <a:lnTo>
                      <a:pt x="708" y="1306"/>
                    </a:lnTo>
                    <a:lnTo>
                      <a:pt x="630" y="1381"/>
                    </a:lnTo>
                    <a:lnTo>
                      <a:pt x="555" y="1461"/>
                    </a:lnTo>
                    <a:lnTo>
                      <a:pt x="484" y="1546"/>
                    </a:lnTo>
                    <a:lnTo>
                      <a:pt x="418" y="1634"/>
                    </a:lnTo>
                    <a:lnTo>
                      <a:pt x="354" y="1727"/>
                    </a:lnTo>
                    <a:lnTo>
                      <a:pt x="295" y="1822"/>
                    </a:lnTo>
                    <a:lnTo>
                      <a:pt x="241" y="1922"/>
                    </a:lnTo>
                    <a:lnTo>
                      <a:pt x="192" y="2024"/>
                    </a:lnTo>
                    <a:lnTo>
                      <a:pt x="150" y="2126"/>
                    </a:lnTo>
                    <a:lnTo>
                      <a:pt x="112" y="2229"/>
                    </a:lnTo>
                    <a:lnTo>
                      <a:pt x="80" y="2334"/>
                    </a:lnTo>
                    <a:lnTo>
                      <a:pt x="53" y="2439"/>
                    </a:lnTo>
                    <a:lnTo>
                      <a:pt x="32" y="2545"/>
                    </a:lnTo>
                    <a:lnTo>
                      <a:pt x="16" y="2651"/>
                    </a:lnTo>
                    <a:lnTo>
                      <a:pt x="5" y="2758"/>
                    </a:lnTo>
                    <a:lnTo>
                      <a:pt x="1" y="2865"/>
                    </a:lnTo>
                    <a:lnTo>
                      <a:pt x="0" y="2970"/>
                    </a:lnTo>
                    <a:lnTo>
                      <a:pt x="5" y="3077"/>
                    </a:lnTo>
                    <a:lnTo>
                      <a:pt x="15" y="3182"/>
                    </a:lnTo>
                    <a:lnTo>
                      <a:pt x="30" y="3287"/>
                    </a:lnTo>
                    <a:lnTo>
                      <a:pt x="50" y="3390"/>
                    </a:lnTo>
                    <a:lnTo>
                      <a:pt x="75" y="3493"/>
                    </a:lnTo>
                    <a:lnTo>
                      <a:pt x="105" y="3594"/>
                    </a:lnTo>
                    <a:lnTo>
                      <a:pt x="140" y="3694"/>
                    </a:lnTo>
                    <a:lnTo>
                      <a:pt x="179" y="3793"/>
                    </a:lnTo>
                    <a:lnTo>
                      <a:pt x="223" y="3888"/>
                    </a:lnTo>
                    <a:lnTo>
                      <a:pt x="271" y="3983"/>
                    </a:lnTo>
                    <a:lnTo>
                      <a:pt x="324" y="4075"/>
                    </a:lnTo>
                    <a:lnTo>
                      <a:pt x="383" y="4164"/>
                    </a:lnTo>
                    <a:lnTo>
                      <a:pt x="445" y="4252"/>
                    </a:lnTo>
                    <a:lnTo>
                      <a:pt x="512" y="4335"/>
                    </a:lnTo>
                    <a:lnTo>
                      <a:pt x="583" y="4416"/>
                    </a:lnTo>
                    <a:lnTo>
                      <a:pt x="659" y="4494"/>
                    </a:lnTo>
                    <a:lnTo>
                      <a:pt x="739" y="4568"/>
                    </a:lnTo>
                    <a:lnTo>
                      <a:pt x="823" y="4639"/>
                    </a:lnTo>
                    <a:lnTo>
                      <a:pt x="911" y="4707"/>
                    </a:lnTo>
                    <a:lnTo>
                      <a:pt x="1003" y="4771"/>
                    </a:lnTo>
                    <a:lnTo>
                      <a:pt x="1100" y="4829"/>
                    </a:lnTo>
                    <a:lnTo>
                      <a:pt x="1151" y="4857"/>
                    </a:lnTo>
                    <a:lnTo>
                      <a:pt x="1203" y="4885"/>
                    </a:lnTo>
                    <a:lnTo>
                      <a:pt x="1255" y="4911"/>
                    </a:lnTo>
                    <a:lnTo>
                      <a:pt x="1307" y="4934"/>
                    </a:lnTo>
                    <a:lnTo>
                      <a:pt x="1359" y="4957"/>
                    </a:lnTo>
                    <a:lnTo>
                      <a:pt x="1412" y="4978"/>
                    </a:lnTo>
                    <a:lnTo>
                      <a:pt x="1466" y="4998"/>
                    </a:lnTo>
                    <a:lnTo>
                      <a:pt x="1519" y="5016"/>
                    </a:lnTo>
                    <a:lnTo>
                      <a:pt x="1572" y="5033"/>
                    </a:lnTo>
                    <a:lnTo>
                      <a:pt x="1627" y="5048"/>
                    </a:lnTo>
                    <a:lnTo>
                      <a:pt x="1680" y="5062"/>
                    </a:lnTo>
                    <a:lnTo>
                      <a:pt x="1735" y="5075"/>
                    </a:lnTo>
                    <a:lnTo>
                      <a:pt x="1789" y="5086"/>
                    </a:lnTo>
                    <a:lnTo>
                      <a:pt x="1844" y="5095"/>
                    </a:lnTo>
                    <a:lnTo>
                      <a:pt x="1899" y="5104"/>
                    </a:lnTo>
                    <a:lnTo>
                      <a:pt x="1954" y="5111"/>
                    </a:lnTo>
                    <a:lnTo>
                      <a:pt x="2008" y="5116"/>
                    </a:lnTo>
                    <a:lnTo>
                      <a:pt x="2062" y="5121"/>
                    </a:lnTo>
                    <a:lnTo>
                      <a:pt x="2118" y="5123"/>
                    </a:lnTo>
                    <a:lnTo>
                      <a:pt x="2172" y="5124"/>
                    </a:lnTo>
                    <a:lnTo>
                      <a:pt x="2227" y="5124"/>
                    </a:lnTo>
                    <a:lnTo>
                      <a:pt x="2281" y="5123"/>
                    </a:lnTo>
                    <a:lnTo>
                      <a:pt x="2336" y="5121"/>
                    </a:lnTo>
                    <a:lnTo>
                      <a:pt x="2390" y="5116"/>
                    </a:lnTo>
                    <a:lnTo>
                      <a:pt x="2445" y="5111"/>
                    </a:lnTo>
                    <a:lnTo>
                      <a:pt x="2498" y="5104"/>
                    </a:lnTo>
                    <a:lnTo>
                      <a:pt x="2553" y="5096"/>
                    </a:lnTo>
                    <a:lnTo>
                      <a:pt x="2606" y="5086"/>
                    </a:lnTo>
                    <a:lnTo>
                      <a:pt x="2659" y="5076"/>
                    </a:lnTo>
                    <a:lnTo>
                      <a:pt x="2713" y="5064"/>
                    </a:lnTo>
                    <a:lnTo>
                      <a:pt x="2765" y="5051"/>
                    </a:lnTo>
                    <a:lnTo>
                      <a:pt x="2817" y="5036"/>
                    </a:lnTo>
                    <a:lnTo>
                      <a:pt x="3013" y="4973"/>
                    </a:lnTo>
                    <a:lnTo>
                      <a:pt x="3205" y="4900"/>
                    </a:lnTo>
                    <a:lnTo>
                      <a:pt x="3395" y="4816"/>
                    </a:lnTo>
                    <a:lnTo>
                      <a:pt x="3582" y="4723"/>
                    </a:lnTo>
                    <a:lnTo>
                      <a:pt x="3766" y="4621"/>
                    </a:lnTo>
                    <a:lnTo>
                      <a:pt x="3947" y="4509"/>
                    </a:lnTo>
                    <a:lnTo>
                      <a:pt x="4125" y="4389"/>
                    </a:lnTo>
                    <a:lnTo>
                      <a:pt x="4300" y="4263"/>
                    </a:lnTo>
                    <a:lnTo>
                      <a:pt x="4472" y="4127"/>
                    </a:lnTo>
                    <a:lnTo>
                      <a:pt x="4640" y="3986"/>
                    </a:lnTo>
                    <a:lnTo>
                      <a:pt x="4804" y="3837"/>
                    </a:lnTo>
                    <a:lnTo>
                      <a:pt x="4965" y="3683"/>
                    </a:lnTo>
                    <a:lnTo>
                      <a:pt x="5123" y="3523"/>
                    </a:lnTo>
                    <a:lnTo>
                      <a:pt x="5277" y="3357"/>
                    </a:lnTo>
                    <a:lnTo>
                      <a:pt x="5425" y="3186"/>
                    </a:lnTo>
                    <a:lnTo>
                      <a:pt x="5571" y="3011"/>
                    </a:lnTo>
                    <a:lnTo>
                      <a:pt x="5713" y="2834"/>
                    </a:lnTo>
                    <a:lnTo>
                      <a:pt x="5850" y="2651"/>
                    </a:lnTo>
                    <a:lnTo>
                      <a:pt x="5983" y="2467"/>
                    </a:lnTo>
                    <a:lnTo>
                      <a:pt x="6112" y="2280"/>
                    </a:lnTo>
                    <a:lnTo>
                      <a:pt x="6236" y="2090"/>
                    </a:lnTo>
                    <a:lnTo>
                      <a:pt x="6356" y="1899"/>
                    </a:lnTo>
                    <a:lnTo>
                      <a:pt x="6470" y="1707"/>
                    </a:lnTo>
                    <a:lnTo>
                      <a:pt x="6580" y="1515"/>
                    </a:lnTo>
                    <a:lnTo>
                      <a:pt x="6686" y="1321"/>
                    </a:lnTo>
                    <a:lnTo>
                      <a:pt x="6786" y="1128"/>
                    </a:lnTo>
                    <a:lnTo>
                      <a:pt x="6881" y="936"/>
                    </a:lnTo>
                    <a:lnTo>
                      <a:pt x="6971" y="745"/>
                    </a:lnTo>
                    <a:lnTo>
                      <a:pt x="7056" y="556"/>
                    </a:lnTo>
                    <a:lnTo>
                      <a:pt x="7135" y="368"/>
                    </a:lnTo>
                    <a:lnTo>
                      <a:pt x="7209" y="182"/>
                    </a:lnTo>
                    <a:lnTo>
                      <a:pt x="72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E6E5958D-2B52-4F62-99C7-1A365A620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9" y="3370001"/>
                <a:ext cx="2786221" cy="2027317"/>
              </a:xfrm>
              <a:custGeom>
                <a:avLst/>
                <a:gdLst>
                  <a:gd name="T0" fmla="*/ 369 w 7271"/>
                  <a:gd name="T1" fmla="*/ 160 h 5291"/>
                  <a:gd name="T2" fmla="*/ 869 w 7271"/>
                  <a:gd name="T3" fmla="*/ 192 h 5291"/>
                  <a:gd name="T4" fmla="*/ 1366 w 7271"/>
                  <a:gd name="T5" fmla="*/ 249 h 5291"/>
                  <a:gd name="T6" fmla="*/ 1847 w 7271"/>
                  <a:gd name="T7" fmla="*/ 330 h 5291"/>
                  <a:gd name="T8" fmla="*/ 2301 w 7271"/>
                  <a:gd name="T9" fmla="*/ 434 h 5291"/>
                  <a:gd name="T10" fmla="*/ 2712 w 7271"/>
                  <a:gd name="T11" fmla="*/ 556 h 5291"/>
                  <a:gd name="T12" fmla="*/ 3067 w 7271"/>
                  <a:gd name="T13" fmla="*/ 695 h 5291"/>
                  <a:gd name="T14" fmla="*/ 3356 w 7271"/>
                  <a:gd name="T15" fmla="*/ 849 h 5291"/>
                  <a:gd name="T16" fmla="*/ 3544 w 7271"/>
                  <a:gd name="T17" fmla="*/ 992 h 5291"/>
                  <a:gd name="T18" fmla="*/ 3651 w 7271"/>
                  <a:gd name="T19" fmla="*/ 1111 h 5291"/>
                  <a:gd name="T20" fmla="*/ 3694 w 7271"/>
                  <a:gd name="T21" fmla="*/ 1215 h 5291"/>
                  <a:gd name="T22" fmla="*/ 3684 w 7271"/>
                  <a:gd name="T23" fmla="*/ 1309 h 5291"/>
                  <a:gd name="T24" fmla="*/ 3635 w 7271"/>
                  <a:gd name="T25" fmla="*/ 1401 h 5291"/>
                  <a:gd name="T26" fmla="*/ 3557 w 7271"/>
                  <a:gd name="T27" fmla="*/ 1492 h 5291"/>
                  <a:gd name="T28" fmla="*/ 3414 w 7271"/>
                  <a:gd name="T29" fmla="*/ 1643 h 5291"/>
                  <a:gd name="T30" fmla="*/ 3314 w 7271"/>
                  <a:gd name="T31" fmla="*/ 1764 h 5291"/>
                  <a:gd name="T32" fmla="*/ 3212 w 7271"/>
                  <a:gd name="T33" fmla="*/ 1911 h 5291"/>
                  <a:gd name="T34" fmla="*/ 3121 w 7271"/>
                  <a:gd name="T35" fmla="*/ 2066 h 5291"/>
                  <a:gd name="T36" fmla="*/ 3044 w 7271"/>
                  <a:gd name="T37" fmla="*/ 2230 h 5291"/>
                  <a:gd name="T38" fmla="*/ 2980 w 7271"/>
                  <a:gd name="T39" fmla="*/ 2400 h 5291"/>
                  <a:gd name="T40" fmla="*/ 2930 w 7271"/>
                  <a:gd name="T41" fmla="*/ 2576 h 5291"/>
                  <a:gd name="T42" fmla="*/ 2894 w 7271"/>
                  <a:gd name="T43" fmla="*/ 2759 h 5291"/>
                  <a:gd name="T44" fmla="*/ 2874 w 7271"/>
                  <a:gd name="T45" fmla="*/ 2946 h 5291"/>
                  <a:gd name="T46" fmla="*/ 2872 w 7271"/>
                  <a:gd name="T47" fmla="*/ 3203 h 5291"/>
                  <a:gd name="T48" fmla="*/ 2938 w 7271"/>
                  <a:gd name="T49" fmla="*/ 3640 h 5291"/>
                  <a:gd name="T50" fmla="*/ 3086 w 7271"/>
                  <a:gd name="T51" fmla="*/ 4044 h 5291"/>
                  <a:gd name="T52" fmla="*/ 3306 w 7271"/>
                  <a:gd name="T53" fmla="*/ 4407 h 5291"/>
                  <a:gd name="T54" fmla="*/ 3590 w 7271"/>
                  <a:gd name="T55" fmla="*/ 4719 h 5291"/>
                  <a:gd name="T56" fmla="*/ 3929 w 7271"/>
                  <a:gd name="T57" fmla="*/ 4972 h 5291"/>
                  <a:gd name="T58" fmla="*/ 4313 w 7271"/>
                  <a:gd name="T59" fmla="*/ 5157 h 5291"/>
                  <a:gd name="T60" fmla="*/ 4734 w 7271"/>
                  <a:gd name="T61" fmla="*/ 5266 h 5291"/>
                  <a:gd name="T62" fmla="*/ 5183 w 7271"/>
                  <a:gd name="T63" fmla="*/ 5288 h 5291"/>
                  <a:gd name="T64" fmla="*/ 5620 w 7271"/>
                  <a:gd name="T65" fmla="*/ 5221 h 5291"/>
                  <a:gd name="T66" fmla="*/ 6024 w 7271"/>
                  <a:gd name="T67" fmla="*/ 5073 h 5291"/>
                  <a:gd name="T68" fmla="*/ 6387 w 7271"/>
                  <a:gd name="T69" fmla="*/ 4853 h 5291"/>
                  <a:gd name="T70" fmla="*/ 6699 w 7271"/>
                  <a:gd name="T71" fmla="*/ 4570 h 5291"/>
                  <a:gd name="T72" fmla="*/ 6953 w 7271"/>
                  <a:gd name="T73" fmla="*/ 4231 h 5291"/>
                  <a:gd name="T74" fmla="*/ 7137 w 7271"/>
                  <a:gd name="T75" fmla="*/ 3846 h 5291"/>
                  <a:gd name="T76" fmla="*/ 7245 w 7271"/>
                  <a:gd name="T77" fmla="*/ 3425 h 5291"/>
                  <a:gd name="T78" fmla="*/ 7271 w 7271"/>
                  <a:gd name="T79" fmla="*/ 3032 h 5291"/>
                  <a:gd name="T80" fmla="*/ 7252 w 7271"/>
                  <a:gd name="T81" fmla="*/ 2802 h 5291"/>
                  <a:gd name="T82" fmla="*/ 7212 w 7271"/>
                  <a:gd name="T83" fmla="*/ 2580 h 5291"/>
                  <a:gd name="T84" fmla="*/ 7148 w 7271"/>
                  <a:gd name="T85" fmla="*/ 2365 h 5291"/>
                  <a:gd name="T86" fmla="*/ 7065 w 7271"/>
                  <a:gd name="T87" fmla="*/ 2161 h 5291"/>
                  <a:gd name="T88" fmla="*/ 6963 w 7271"/>
                  <a:gd name="T89" fmla="*/ 1967 h 5291"/>
                  <a:gd name="T90" fmla="*/ 6843 w 7271"/>
                  <a:gd name="T91" fmla="*/ 1785 h 5291"/>
                  <a:gd name="T92" fmla="*/ 6705 w 7271"/>
                  <a:gd name="T93" fmla="*/ 1617 h 5291"/>
                  <a:gd name="T94" fmla="*/ 6439 w 7271"/>
                  <a:gd name="T95" fmla="*/ 1363 h 5291"/>
                  <a:gd name="T96" fmla="*/ 5758 w 7271"/>
                  <a:gd name="T97" fmla="*/ 886 h 5291"/>
                  <a:gd name="T98" fmla="*/ 4978 w 7271"/>
                  <a:gd name="T99" fmla="*/ 522 h 5291"/>
                  <a:gd name="T100" fmla="*/ 4128 w 7271"/>
                  <a:gd name="T101" fmla="*/ 260 h 5291"/>
                  <a:gd name="T102" fmla="*/ 3236 w 7271"/>
                  <a:gd name="T103" fmla="*/ 94 h 5291"/>
                  <a:gd name="T104" fmla="*/ 2331 w 7271"/>
                  <a:gd name="T105" fmla="*/ 13 h 5291"/>
                  <a:gd name="T106" fmla="*/ 1440 w 7271"/>
                  <a:gd name="T107" fmla="*/ 7 h 5291"/>
                  <a:gd name="T108" fmla="*/ 591 w 7271"/>
                  <a:gd name="T109" fmla="*/ 70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0" y="156"/>
                    </a:moveTo>
                    <a:lnTo>
                      <a:pt x="122" y="156"/>
                    </a:lnTo>
                    <a:lnTo>
                      <a:pt x="245" y="157"/>
                    </a:lnTo>
                    <a:lnTo>
                      <a:pt x="369" y="160"/>
                    </a:lnTo>
                    <a:lnTo>
                      <a:pt x="493" y="166"/>
                    </a:lnTo>
                    <a:lnTo>
                      <a:pt x="618" y="173"/>
                    </a:lnTo>
                    <a:lnTo>
                      <a:pt x="744" y="182"/>
                    </a:lnTo>
                    <a:lnTo>
                      <a:pt x="869" y="192"/>
                    </a:lnTo>
                    <a:lnTo>
                      <a:pt x="994" y="204"/>
                    </a:lnTo>
                    <a:lnTo>
                      <a:pt x="1118" y="217"/>
                    </a:lnTo>
                    <a:lnTo>
                      <a:pt x="1243" y="233"/>
                    </a:lnTo>
                    <a:lnTo>
                      <a:pt x="1366" y="249"/>
                    </a:lnTo>
                    <a:lnTo>
                      <a:pt x="1488" y="267"/>
                    </a:lnTo>
                    <a:lnTo>
                      <a:pt x="1609" y="287"/>
                    </a:lnTo>
                    <a:lnTo>
                      <a:pt x="1729" y="308"/>
                    </a:lnTo>
                    <a:lnTo>
                      <a:pt x="1847" y="330"/>
                    </a:lnTo>
                    <a:lnTo>
                      <a:pt x="1964" y="354"/>
                    </a:lnTo>
                    <a:lnTo>
                      <a:pt x="2078" y="379"/>
                    </a:lnTo>
                    <a:lnTo>
                      <a:pt x="2191" y="406"/>
                    </a:lnTo>
                    <a:lnTo>
                      <a:pt x="2301" y="434"/>
                    </a:lnTo>
                    <a:lnTo>
                      <a:pt x="2407" y="463"/>
                    </a:lnTo>
                    <a:lnTo>
                      <a:pt x="2512" y="493"/>
                    </a:lnTo>
                    <a:lnTo>
                      <a:pt x="2613" y="524"/>
                    </a:lnTo>
                    <a:lnTo>
                      <a:pt x="2712" y="556"/>
                    </a:lnTo>
                    <a:lnTo>
                      <a:pt x="2806" y="589"/>
                    </a:lnTo>
                    <a:lnTo>
                      <a:pt x="2897" y="623"/>
                    </a:lnTo>
                    <a:lnTo>
                      <a:pt x="2984" y="658"/>
                    </a:lnTo>
                    <a:lnTo>
                      <a:pt x="3067" y="695"/>
                    </a:lnTo>
                    <a:lnTo>
                      <a:pt x="3146" y="732"/>
                    </a:lnTo>
                    <a:lnTo>
                      <a:pt x="3221" y="771"/>
                    </a:lnTo>
                    <a:lnTo>
                      <a:pt x="3291" y="809"/>
                    </a:lnTo>
                    <a:lnTo>
                      <a:pt x="3356" y="849"/>
                    </a:lnTo>
                    <a:lnTo>
                      <a:pt x="3416" y="889"/>
                    </a:lnTo>
                    <a:lnTo>
                      <a:pt x="3464" y="925"/>
                    </a:lnTo>
                    <a:lnTo>
                      <a:pt x="3506" y="958"/>
                    </a:lnTo>
                    <a:lnTo>
                      <a:pt x="3544" y="992"/>
                    </a:lnTo>
                    <a:lnTo>
                      <a:pt x="3577" y="1023"/>
                    </a:lnTo>
                    <a:lnTo>
                      <a:pt x="3606" y="1053"/>
                    </a:lnTo>
                    <a:lnTo>
                      <a:pt x="3631" y="1083"/>
                    </a:lnTo>
                    <a:lnTo>
                      <a:pt x="3651" y="1111"/>
                    </a:lnTo>
                    <a:lnTo>
                      <a:pt x="3668" y="1137"/>
                    </a:lnTo>
                    <a:lnTo>
                      <a:pt x="3680" y="1164"/>
                    </a:lnTo>
                    <a:lnTo>
                      <a:pt x="3689" y="1189"/>
                    </a:lnTo>
                    <a:lnTo>
                      <a:pt x="3694" y="1215"/>
                    </a:lnTo>
                    <a:lnTo>
                      <a:pt x="3695" y="1239"/>
                    </a:lnTo>
                    <a:lnTo>
                      <a:pt x="3695" y="1263"/>
                    </a:lnTo>
                    <a:lnTo>
                      <a:pt x="3691" y="1286"/>
                    </a:lnTo>
                    <a:lnTo>
                      <a:pt x="3684" y="1309"/>
                    </a:lnTo>
                    <a:lnTo>
                      <a:pt x="3675" y="1333"/>
                    </a:lnTo>
                    <a:lnTo>
                      <a:pt x="3664" y="1355"/>
                    </a:lnTo>
                    <a:lnTo>
                      <a:pt x="3651" y="1378"/>
                    </a:lnTo>
                    <a:lnTo>
                      <a:pt x="3635" y="1401"/>
                    </a:lnTo>
                    <a:lnTo>
                      <a:pt x="3619" y="1423"/>
                    </a:lnTo>
                    <a:lnTo>
                      <a:pt x="3600" y="1446"/>
                    </a:lnTo>
                    <a:lnTo>
                      <a:pt x="3580" y="1468"/>
                    </a:lnTo>
                    <a:lnTo>
                      <a:pt x="3557" y="1492"/>
                    </a:lnTo>
                    <a:lnTo>
                      <a:pt x="3535" y="1515"/>
                    </a:lnTo>
                    <a:lnTo>
                      <a:pt x="3489" y="1564"/>
                    </a:lnTo>
                    <a:lnTo>
                      <a:pt x="3440" y="1615"/>
                    </a:lnTo>
                    <a:lnTo>
                      <a:pt x="3414" y="1643"/>
                    </a:lnTo>
                    <a:lnTo>
                      <a:pt x="3390" y="1670"/>
                    </a:lnTo>
                    <a:lnTo>
                      <a:pt x="3365" y="1698"/>
                    </a:lnTo>
                    <a:lnTo>
                      <a:pt x="3341" y="1728"/>
                    </a:lnTo>
                    <a:lnTo>
                      <a:pt x="3314" y="1764"/>
                    </a:lnTo>
                    <a:lnTo>
                      <a:pt x="3287" y="1800"/>
                    </a:lnTo>
                    <a:lnTo>
                      <a:pt x="3261" y="1836"/>
                    </a:lnTo>
                    <a:lnTo>
                      <a:pt x="3236" y="1873"/>
                    </a:lnTo>
                    <a:lnTo>
                      <a:pt x="3212" y="1911"/>
                    </a:lnTo>
                    <a:lnTo>
                      <a:pt x="3187" y="1948"/>
                    </a:lnTo>
                    <a:lnTo>
                      <a:pt x="3165" y="1987"/>
                    </a:lnTo>
                    <a:lnTo>
                      <a:pt x="3143" y="2026"/>
                    </a:lnTo>
                    <a:lnTo>
                      <a:pt x="3121" y="2066"/>
                    </a:lnTo>
                    <a:lnTo>
                      <a:pt x="3101" y="2106"/>
                    </a:lnTo>
                    <a:lnTo>
                      <a:pt x="3081" y="2147"/>
                    </a:lnTo>
                    <a:lnTo>
                      <a:pt x="3062" y="2188"/>
                    </a:lnTo>
                    <a:lnTo>
                      <a:pt x="3044" y="2230"/>
                    </a:lnTo>
                    <a:lnTo>
                      <a:pt x="3026" y="2272"/>
                    </a:lnTo>
                    <a:lnTo>
                      <a:pt x="3010" y="2314"/>
                    </a:lnTo>
                    <a:lnTo>
                      <a:pt x="2994" y="2356"/>
                    </a:lnTo>
                    <a:lnTo>
                      <a:pt x="2980" y="2400"/>
                    </a:lnTo>
                    <a:lnTo>
                      <a:pt x="2965" y="2443"/>
                    </a:lnTo>
                    <a:lnTo>
                      <a:pt x="2953" y="2487"/>
                    </a:lnTo>
                    <a:lnTo>
                      <a:pt x="2941" y="2532"/>
                    </a:lnTo>
                    <a:lnTo>
                      <a:pt x="2930" y="2576"/>
                    </a:lnTo>
                    <a:lnTo>
                      <a:pt x="2918" y="2622"/>
                    </a:lnTo>
                    <a:lnTo>
                      <a:pt x="2910" y="2667"/>
                    </a:lnTo>
                    <a:lnTo>
                      <a:pt x="2901" y="2713"/>
                    </a:lnTo>
                    <a:lnTo>
                      <a:pt x="2894" y="2759"/>
                    </a:lnTo>
                    <a:lnTo>
                      <a:pt x="2887" y="2805"/>
                    </a:lnTo>
                    <a:lnTo>
                      <a:pt x="2882" y="2852"/>
                    </a:lnTo>
                    <a:lnTo>
                      <a:pt x="2877" y="2900"/>
                    </a:lnTo>
                    <a:lnTo>
                      <a:pt x="2874" y="2946"/>
                    </a:lnTo>
                    <a:lnTo>
                      <a:pt x="2871" y="2994"/>
                    </a:lnTo>
                    <a:lnTo>
                      <a:pt x="2870" y="3042"/>
                    </a:lnTo>
                    <a:lnTo>
                      <a:pt x="2870" y="3090"/>
                    </a:lnTo>
                    <a:lnTo>
                      <a:pt x="2872" y="3203"/>
                    </a:lnTo>
                    <a:lnTo>
                      <a:pt x="2881" y="3315"/>
                    </a:lnTo>
                    <a:lnTo>
                      <a:pt x="2894" y="3425"/>
                    </a:lnTo>
                    <a:lnTo>
                      <a:pt x="2914" y="3533"/>
                    </a:lnTo>
                    <a:lnTo>
                      <a:pt x="2938" y="3640"/>
                    </a:lnTo>
                    <a:lnTo>
                      <a:pt x="2968" y="3744"/>
                    </a:lnTo>
                    <a:lnTo>
                      <a:pt x="3003" y="3846"/>
                    </a:lnTo>
                    <a:lnTo>
                      <a:pt x="3042" y="3946"/>
                    </a:lnTo>
                    <a:lnTo>
                      <a:pt x="3086" y="4044"/>
                    </a:lnTo>
                    <a:lnTo>
                      <a:pt x="3135" y="4139"/>
                    </a:lnTo>
                    <a:lnTo>
                      <a:pt x="3187" y="4231"/>
                    </a:lnTo>
                    <a:lnTo>
                      <a:pt x="3245" y="4320"/>
                    </a:lnTo>
                    <a:lnTo>
                      <a:pt x="3306" y="4407"/>
                    </a:lnTo>
                    <a:lnTo>
                      <a:pt x="3372" y="4490"/>
                    </a:lnTo>
                    <a:lnTo>
                      <a:pt x="3441" y="4570"/>
                    </a:lnTo>
                    <a:lnTo>
                      <a:pt x="3514" y="4647"/>
                    </a:lnTo>
                    <a:lnTo>
                      <a:pt x="3590" y="4719"/>
                    </a:lnTo>
                    <a:lnTo>
                      <a:pt x="3670" y="4788"/>
                    </a:lnTo>
                    <a:lnTo>
                      <a:pt x="3753" y="4853"/>
                    </a:lnTo>
                    <a:lnTo>
                      <a:pt x="3840" y="4914"/>
                    </a:lnTo>
                    <a:lnTo>
                      <a:pt x="3929" y="4972"/>
                    </a:lnTo>
                    <a:lnTo>
                      <a:pt x="4021" y="5025"/>
                    </a:lnTo>
                    <a:lnTo>
                      <a:pt x="4115" y="5073"/>
                    </a:lnTo>
                    <a:lnTo>
                      <a:pt x="4213" y="5118"/>
                    </a:lnTo>
                    <a:lnTo>
                      <a:pt x="4313" y="5157"/>
                    </a:lnTo>
                    <a:lnTo>
                      <a:pt x="4415" y="5192"/>
                    </a:lnTo>
                    <a:lnTo>
                      <a:pt x="4520" y="5221"/>
                    </a:lnTo>
                    <a:lnTo>
                      <a:pt x="4627" y="5246"/>
                    </a:lnTo>
                    <a:lnTo>
                      <a:pt x="4734" y="5266"/>
                    </a:lnTo>
                    <a:lnTo>
                      <a:pt x="4844" y="5279"/>
                    </a:lnTo>
                    <a:lnTo>
                      <a:pt x="4957" y="5288"/>
                    </a:lnTo>
                    <a:lnTo>
                      <a:pt x="5070" y="5291"/>
                    </a:lnTo>
                    <a:lnTo>
                      <a:pt x="5183" y="5288"/>
                    </a:lnTo>
                    <a:lnTo>
                      <a:pt x="5295" y="5279"/>
                    </a:lnTo>
                    <a:lnTo>
                      <a:pt x="5405" y="5266"/>
                    </a:lnTo>
                    <a:lnTo>
                      <a:pt x="5513" y="5246"/>
                    </a:lnTo>
                    <a:lnTo>
                      <a:pt x="5620" y="5221"/>
                    </a:lnTo>
                    <a:lnTo>
                      <a:pt x="5725" y="5192"/>
                    </a:lnTo>
                    <a:lnTo>
                      <a:pt x="5827" y="5157"/>
                    </a:lnTo>
                    <a:lnTo>
                      <a:pt x="5927" y="5118"/>
                    </a:lnTo>
                    <a:lnTo>
                      <a:pt x="6024" y="5073"/>
                    </a:lnTo>
                    <a:lnTo>
                      <a:pt x="6119" y="5025"/>
                    </a:lnTo>
                    <a:lnTo>
                      <a:pt x="6211" y="4972"/>
                    </a:lnTo>
                    <a:lnTo>
                      <a:pt x="6300" y="4914"/>
                    </a:lnTo>
                    <a:lnTo>
                      <a:pt x="6387" y="4853"/>
                    </a:lnTo>
                    <a:lnTo>
                      <a:pt x="6470" y="4788"/>
                    </a:lnTo>
                    <a:lnTo>
                      <a:pt x="6549" y="4719"/>
                    </a:lnTo>
                    <a:lnTo>
                      <a:pt x="6626" y="4647"/>
                    </a:lnTo>
                    <a:lnTo>
                      <a:pt x="6699" y="4570"/>
                    </a:lnTo>
                    <a:lnTo>
                      <a:pt x="6768" y="4490"/>
                    </a:lnTo>
                    <a:lnTo>
                      <a:pt x="6834" y="4407"/>
                    </a:lnTo>
                    <a:lnTo>
                      <a:pt x="6895" y="4320"/>
                    </a:lnTo>
                    <a:lnTo>
                      <a:pt x="6953" y="4231"/>
                    </a:lnTo>
                    <a:lnTo>
                      <a:pt x="7005" y="4139"/>
                    </a:lnTo>
                    <a:lnTo>
                      <a:pt x="7054" y="4044"/>
                    </a:lnTo>
                    <a:lnTo>
                      <a:pt x="7098" y="3946"/>
                    </a:lnTo>
                    <a:lnTo>
                      <a:pt x="7137" y="3846"/>
                    </a:lnTo>
                    <a:lnTo>
                      <a:pt x="7172" y="3744"/>
                    </a:lnTo>
                    <a:lnTo>
                      <a:pt x="7202" y="3640"/>
                    </a:lnTo>
                    <a:lnTo>
                      <a:pt x="7226" y="3533"/>
                    </a:lnTo>
                    <a:lnTo>
                      <a:pt x="7245" y="3425"/>
                    </a:lnTo>
                    <a:lnTo>
                      <a:pt x="7259" y="3315"/>
                    </a:lnTo>
                    <a:lnTo>
                      <a:pt x="7268" y="3203"/>
                    </a:lnTo>
                    <a:lnTo>
                      <a:pt x="7271" y="3090"/>
                    </a:lnTo>
                    <a:lnTo>
                      <a:pt x="7271" y="3032"/>
                    </a:lnTo>
                    <a:lnTo>
                      <a:pt x="7267" y="2973"/>
                    </a:lnTo>
                    <a:lnTo>
                      <a:pt x="7264" y="2916"/>
                    </a:lnTo>
                    <a:lnTo>
                      <a:pt x="7258" y="2859"/>
                    </a:lnTo>
                    <a:lnTo>
                      <a:pt x="7252" y="2802"/>
                    </a:lnTo>
                    <a:lnTo>
                      <a:pt x="7244" y="2745"/>
                    </a:lnTo>
                    <a:lnTo>
                      <a:pt x="7235" y="2690"/>
                    </a:lnTo>
                    <a:lnTo>
                      <a:pt x="7224" y="2634"/>
                    </a:lnTo>
                    <a:lnTo>
                      <a:pt x="7212" y="2580"/>
                    </a:lnTo>
                    <a:lnTo>
                      <a:pt x="7197" y="2525"/>
                    </a:lnTo>
                    <a:lnTo>
                      <a:pt x="7183" y="2471"/>
                    </a:lnTo>
                    <a:lnTo>
                      <a:pt x="7166" y="2417"/>
                    </a:lnTo>
                    <a:lnTo>
                      <a:pt x="7148" y="2365"/>
                    </a:lnTo>
                    <a:lnTo>
                      <a:pt x="7129" y="2313"/>
                    </a:lnTo>
                    <a:lnTo>
                      <a:pt x="7109" y="2262"/>
                    </a:lnTo>
                    <a:lnTo>
                      <a:pt x="7088" y="2211"/>
                    </a:lnTo>
                    <a:lnTo>
                      <a:pt x="7065" y="2161"/>
                    </a:lnTo>
                    <a:lnTo>
                      <a:pt x="7042" y="2111"/>
                    </a:lnTo>
                    <a:lnTo>
                      <a:pt x="7016" y="2062"/>
                    </a:lnTo>
                    <a:lnTo>
                      <a:pt x="6990" y="2014"/>
                    </a:lnTo>
                    <a:lnTo>
                      <a:pt x="6963" y="1967"/>
                    </a:lnTo>
                    <a:lnTo>
                      <a:pt x="6935" y="1921"/>
                    </a:lnTo>
                    <a:lnTo>
                      <a:pt x="6905" y="1874"/>
                    </a:lnTo>
                    <a:lnTo>
                      <a:pt x="6874" y="1830"/>
                    </a:lnTo>
                    <a:lnTo>
                      <a:pt x="6843" y="1785"/>
                    </a:lnTo>
                    <a:lnTo>
                      <a:pt x="6809" y="1742"/>
                    </a:lnTo>
                    <a:lnTo>
                      <a:pt x="6776" y="1700"/>
                    </a:lnTo>
                    <a:lnTo>
                      <a:pt x="6740" y="1657"/>
                    </a:lnTo>
                    <a:lnTo>
                      <a:pt x="6705" y="1617"/>
                    </a:lnTo>
                    <a:lnTo>
                      <a:pt x="6668" y="1577"/>
                    </a:lnTo>
                    <a:lnTo>
                      <a:pt x="6630" y="1538"/>
                    </a:lnTo>
                    <a:lnTo>
                      <a:pt x="6592" y="1500"/>
                    </a:lnTo>
                    <a:lnTo>
                      <a:pt x="6439" y="1363"/>
                    </a:lnTo>
                    <a:lnTo>
                      <a:pt x="6279" y="1232"/>
                    </a:lnTo>
                    <a:lnTo>
                      <a:pt x="6113" y="1109"/>
                    </a:lnTo>
                    <a:lnTo>
                      <a:pt x="5938" y="994"/>
                    </a:lnTo>
                    <a:lnTo>
                      <a:pt x="5758" y="886"/>
                    </a:lnTo>
                    <a:lnTo>
                      <a:pt x="5570" y="785"/>
                    </a:lnTo>
                    <a:lnTo>
                      <a:pt x="5378" y="691"/>
                    </a:lnTo>
                    <a:lnTo>
                      <a:pt x="5180" y="603"/>
                    </a:lnTo>
                    <a:lnTo>
                      <a:pt x="4978" y="522"/>
                    </a:lnTo>
                    <a:lnTo>
                      <a:pt x="4770" y="447"/>
                    </a:lnTo>
                    <a:lnTo>
                      <a:pt x="4560" y="378"/>
                    </a:lnTo>
                    <a:lnTo>
                      <a:pt x="4345" y="316"/>
                    </a:lnTo>
                    <a:lnTo>
                      <a:pt x="4128" y="260"/>
                    </a:lnTo>
                    <a:lnTo>
                      <a:pt x="3908" y="210"/>
                    </a:lnTo>
                    <a:lnTo>
                      <a:pt x="3685" y="166"/>
                    </a:lnTo>
                    <a:lnTo>
                      <a:pt x="3462" y="127"/>
                    </a:lnTo>
                    <a:lnTo>
                      <a:pt x="3236" y="94"/>
                    </a:lnTo>
                    <a:lnTo>
                      <a:pt x="3010" y="66"/>
                    </a:lnTo>
                    <a:lnTo>
                      <a:pt x="2784" y="43"/>
                    </a:lnTo>
                    <a:lnTo>
                      <a:pt x="2557" y="25"/>
                    </a:lnTo>
                    <a:lnTo>
                      <a:pt x="2331" y="13"/>
                    </a:lnTo>
                    <a:lnTo>
                      <a:pt x="2106" y="4"/>
                    </a:lnTo>
                    <a:lnTo>
                      <a:pt x="1882" y="0"/>
                    </a:lnTo>
                    <a:lnTo>
                      <a:pt x="1660" y="2"/>
                    </a:lnTo>
                    <a:lnTo>
                      <a:pt x="1440" y="7"/>
                    </a:lnTo>
                    <a:lnTo>
                      <a:pt x="1223" y="17"/>
                    </a:lnTo>
                    <a:lnTo>
                      <a:pt x="1009" y="30"/>
                    </a:lnTo>
                    <a:lnTo>
                      <a:pt x="798" y="48"/>
                    </a:lnTo>
                    <a:lnTo>
                      <a:pt x="591" y="70"/>
                    </a:lnTo>
                    <a:lnTo>
                      <a:pt x="389" y="95"/>
                    </a:lnTo>
                    <a:lnTo>
                      <a:pt x="192" y="124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5F058818-2902-443E-9516-37989F8C9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272" y="3428999"/>
                <a:ext cx="1705521" cy="3086563"/>
              </a:xfrm>
              <a:custGeom>
                <a:avLst/>
                <a:gdLst>
                  <a:gd name="T0" fmla="*/ 2387 w 4453"/>
                  <a:gd name="T1" fmla="*/ 321 h 8058"/>
                  <a:gd name="T2" fmla="*/ 2610 w 4453"/>
                  <a:gd name="T3" fmla="*/ 770 h 8058"/>
                  <a:gd name="T4" fmla="*/ 2809 w 4453"/>
                  <a:gd name="T5" fmla="*/ 1229 h 8058"/>
                  <a:gd name="T6" fmla="*/ 2979 w 4453"/>
                  <a:gd name="T7" fmla="*/ 1687 h 8058"/>
                  <a:gd name="T8" fmla="*/ 3117 w 4453"/>
                  <a:gd name="T9" fmla="*/ 2130 h 8058"/>
                  <a:gd name="T10" fmla="*/ 3216 w 4453"/>
                  <a:gd name="T11" fmla="*/ 2548 h 8058"/>
                  <a:gd name="T12" fmla="*/ 3274 w 4453"/>
                  <a:gd name="T13" fmla="*/ 2926 h 8058"/>
                  <a:gd name="T14" fmla="*/ 3285 w 4453"/>
                  <a:gd name="T15" fmla="*/ 3253 h 8058"/>
                  <a:gd name="T16" fmla="*/ 3256 w 4453"/>
                  <a:gd name="T17" fmla="*/ 3487 h 8058"/>
                  <a:gd name="T18" fmla="*/ 3206 w 4453"/>
                  <a:gd name="T19" fmla="*/ 3638 h 8058"/>
                  <a:gd name="T20" fmla="*/ 3137 w 4453"/>
                  <a:gd name="T21" fmla="*/ 3728 h 8058"/>
                  <a:gd name="T22" fmla="*/ 3051 w 4453"/>
                  <a:gd name="T23" fmla="*/ 3767 h 8058"/>
                  <a:gd name="T24" fmla="*/ 2947 w 4453"/>
                  <a:gd name="T25" fmla="*/ 3770 h 8058"/>
                  <a:gd name="T26" fmla="*/ 2829 w 4453"/>
                  <a:gd name="T27" fmla="*/ 3749 h 8058"/>
                  <a:gd name="T28" fmla="*/ 2627 w 4453"/>
                  <a:gd name="T29" fmla="*/ 3699 h 8058"/>
                  <a:gd name="T30" fmla="*/ 2472 w 4453"/>
                  <a:gd name="T31" fmla="*/ 3674 h 8058"/>
                  <a:gd name="T32" fmla="*/ 2293 w 4453"/>
                  <a:gd name="T33" fmla="*/ 3658 h 8058"/>
                  <a:gd name="T34" fmla="*/ 2114 w 4453"/>
                  <a:gd name="T35" fmla="*/ 3658 h 8058"/>
                  <a:gd name="T36" fmla="*/ 1932 w 4453"/>
                  <a:gd name="T37" fmla="*/ 3673 h 8058"/>
                  <a:gd name="T38" fmla="*/ 1754 w 4453"/>
                  <a:gd name="T39" fmla="*/ 3702 h 8058"/>
                  <a:gd name="T40" fmla="*/ 1575 w 4453"/>
                  <a:gd name="T41" fmla="*/ 3747 h 8058"/>
                  <a:gd name="T42" fmla="*/ 1399 w 4453"/>
                  <a:gd name="T43" fmla="*/ 3807 h 8058"/>
                  <a:gd name="T44" fmla="*/ 1227 w 4453"/>
                  <a:gd name="T45" fmla="*/ 3884 h 8058"/>
                  <a:gd name="T46" fmla="*/ 1003 w 4453"/>
                  <a:gd name="T47" fmla="*/ 4011 h 8058"/>
                  <a:gd name="T48" fmla="*/ 659 w 4453"/>
                  <a:gd name="T49" fmla="*/ 4286 h 8058"/>
                  <a:gd name="T50" fmla="*/ 382 w 4453"/>
                  <a:gd name="T51" fmla="*/ 4616 h 8058"/>
                  <a:gd name="T52" fmla="*/ 179 w 4453"/>
                  <a:gd name="T53" fmla="*/ 4988 h 8058"/>
                  <a:gd name="T54" fmla="*/ 50 w 4453"/>
                  <a:gd name="T55" fmla="*/ 5391 h 8058"/>
                  <a:gd name="T56" fmla="*/ 0 w 4453"/>
                  <a:gd name="T57" fmla="*/ 5810 h 8058"/>
                  <a:gd name="T58" fmla="*/ 32 w 4453"/>
                  <a:gd name="T59" fmla="*/ 6235 h 8058"/>
                  <a:gd name="T60" fmla="*/ 149 w 4453"/>
                  <a:gd name="T61" fmla="*/ 6654 h 8058"/>
                  <a:gd name="T62" fmla="*/ 354 w 4453"/>
                  <a:gd name="T63" fmla="*/ 7054 h 8058"/>
                  <a:gd name="T64" fmla="*/ 630 w 4453"/>
                  <a:gd name="T65" fmla="*/ 7400 h 8058"/>
                  <a:gd name="T66" fmla="*/ 960 w 4453"/>
                  <a:gd name="T67" fmla="*/ 7675 h 8058"/>
                  <a:gd name="T68" fmla="*/ 1332 w 4453"/>
                  <a:gd name="T69" fmla="*/ 7880 h 8058"/>
                  <a:gd name="T70" fmla="*/ 1734 w 4453"/>
                  <a:gd name="T71" fmla="*/ 8008 h 8058"/>
                  <a:gd name="T72" fmla="*/ 2154 w 4453"/>
                  <a:gd name="T73" fmla="*/ 8058 h 8058"/>
                  <a:gd name="T74" fmla="*/ 2579 w 4453"/>
                  <a:gd name="T75" fmla="*/ 8025 h 8058"/>
                  <a:gd name="T76" fmla="*/ 2998 w 4453"/>
                  <a:gd name="T77" fmla="*/ 7909 h 8058"/>
                  <a:gd name="T78" fmla="*/ 3352 w 4453"/>
                  <a:gd name="T79" fmla="*/ 7733 h 8058"/>
                  <a:gd name="T80" fmla="*/ 3542 w 4453"/>
                  <a:gd name="T81" fmla="*/ 7603 h 8058"/>
                  <a:gd name="T82" fmla="*/ 3714 w 4453"/>
                  <a:gd name="T83" fmla="*/ 7456 h 8058"/>
                  <a:gd name="T84" fmla="*/ 3868 w 4453"/>
                  <a:gd name="T85" fmla="*/ 7295 h 8058"/>
                  <a:gd name="T86" fmla="*/ 4004 w 4453"/>
                  <a:gd name="T87" fmla="*/ 7121 h 8058"/>
                  <a:gd name="T88" fmla="*/ 4120 w 4453"/>
                  <a:gd name="T89" fmla="*/ 6935 h 8058"/>
                  <a:gd name="T90" fmla="*/ 4217 w 4453"/>
                  <a:gd name="T91" fmla="*/ 6740 h 8058"/>
                  <a:gd name="T92" fmla="*/ 4294 w 4453"/>
                  <a:gd name="T93" fmla="*/ 6536 h 8058"/>
                  <a:gd name="T94" fmla="*/ 4382 w 4453"/>
                  <a:gd name="T95" fmla="*/ 6180 h 8058"/>
                  <a:gd name="T96" fmla="*/ 4453 w 4453"/>
                  <a:gd name="T97" fmla="*/ 5351 h 8058"/>
                  <a:gd name="T98" fmla="*/ 4380 w 4453"/>
                  <a:gd name="T99" fmla="*/ 4493 h 8058"/>
                  <a:gd name="T100" fmla="*/ 4181 w 4453"/>
                  <a:gd name="T101" fmla="*/ 3627 h 8058"/>
                  <a:gd name="T102" fmla="*/ 3880 w 4453"/>
                  <a:gd name="T103" fmla="*/ 2771 h 8058"/>
                  <a:gd name="T104" fmla="*/ 3497 w 4453"/>
                  <a:gd name="T105" fmla="*/ 1947 h 8058"/>
                  <a:gd name="T106" fmla="*/ 3056 w 4453"/>
                  <a:gd name="T107" fmla="*/ 1172 h 8058"/>
                  <a:gd name="T108" fmla="*/ 2577 w 4453"/>
                  <a:gd name="T109" fmla="*/ 46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07" y="0"/>
                    </a:moveTo>
                    <a:lnTo>
                      <a:pt x="2268" y="106"/>
                    </a:lnTo>
                    <a:lnTo>
                      <a:pt x="2328" y="212"/>
                    </a:lnTo>
                    <a:lnTo>
                      <a:pt x="2387" y="321"/>
                    </a:lnTo>
                    <a:lnTo>
                      <a:pt x="2445" y="432"/>
                    </a:lnTo>
                    <a:lnTo>
                      <a:pt x="2502" y="543"/>
                    </a:lnTo>
                    <a:lnTo>
                      <a:pt x="2557" y="657"/>
                    </a:lnTo>
                    <a:lnTo>
                      <a:pt x="2610" y="770"/>
                    </a:lnTo>
                    <a:lnTo>
                      <a:pt x="2663" y="885"/>
                    </a:lnTo>
                    <a:lnTo>
                      <a:pt x="2713" y="999"/>
                    </a:lnTo>
                    <a:lnTo>
                      <a:pt x="2762" y="1115"/>
                    </a:lnTo>
                    <a:lnTo>
                      <a:pt x="2809" y="1229"/>
                    </a:lnTo>
                    <a:lnTo>
                      <a:pt x="2855" y="1345"/>
                    </a:lnTo>
                    <a:lnTo>
                      <a:pt x="2898" y="1459"/>
                    </a:lnTo>
                    <a:lnTo>
                      <a:pt x="2941" y="1574"/>
                    </a:lnTo>
                    <a:lnTo>
                      <a:pt x="2979" y="1687"/>
                    </a:lnTo>
                    <a:lnTo>
                      <a:pt x="3017" y="1800"/>
                    </a:lnTo>
                    <a:lnTo>
                      <a:pt x="3053" y="1911"/>
                    </a:lnTo>
                    <a:lnTo>
                      <a:pt x="3086" y="2021"/>
                    </a:lnTo>
                    <a:lnTo>
                      <a:pt x="3117" y="2130"/>
                    </a:lnTo>
                    <a:lnTo>
                      <a:pt x="3146" y="2238"/>
                    </a:lnTo>
                    <a:lnTo>
                      <a:pt x="3172" y="2344"/>
                    </a:lnTo>
                    <a:lnTo>
                      <a:pt x="3195" y="2447"/>
                    </a:lnTo>
                    <a:lnTo>
                      <a:pt x="3216" y="2548"/>
                    </a:lnTo>
                    <a:lnTo>
                      <a:pt x="3235" y="2647"/>
                    </a:lnTo>
                    <a:lnTo>
                      <a:pt x="3251" y="2743"/>
                    </a:lnTo>
                    <a:lnTo>
                      <a:pt x="3264" y="2836"/>
                    </a:lnTo>
                    <a:lnTo>
                      <a:pt x="3274" y="2926"/>
                    </a:lnTo>
                    <a:lnTo>
                      <a:pt x="3282" y="3013"/>
                    </a:lnTo>
                    <a:lnTo>
                      <a:pt x="3285" y="3096"/>
                    </a:lnTo>
                    <a:lnTo>
                      <a:pt x="3287" y="3176"/>
                    </a:lnTo>
                    <a:lnTo>
                      <a:pt x="3285" y="3253"/>
                    </a:lnTo>
                    <a:lnTo>
                      <a:pt x="3279" y="3325"/>
                    </a:lnTo>
                    <a:lnTo>
                      <a:pt x="3273" y="3384"/>
                    </a:lnTo>
                    <a:lnTo>
                      <a:pt x="3265" y="3438"/>
                    </a:lnTo>
                    <a:lnTo>
                      <a:pt x="3256" y="3487"/>
                    </a:lnTo>
                    <a:lnTo>
                      <a:pt x="3245" y="3532"/>
                    </a:lnTo>
                    <a:lnTo>
                      <a:pt x="3233" y="3572"/>
                    </a:lnTo>
                    <a:lnTo>
                      <a:pt x="3221" y="3607"/>
                    </a:lnTo>
                    <a:lnTo>
                      <a:pt x="3206" y="3638"/>
                    </a:lnTo>
                    <a:lnTo>
                      <a:pt x="3191" y="3666"/>
                    </a:lnTo>
                    <a:lnTo>
                      <a:pt x="3174" y="3690"/>
                    </a:lnTo>
                    <a:lnTo>
                      <a:pt x="3156" y="3710"/>
                    </a:lnTo>
                    <a:lnTo>
                      <a:pt x="3137" y="3728"/>
                    </a:lnTo>
                    <a:lnTo>
                      <a:pt x="3117" y="3742"/>
                    </a:lnTo>
                    <a:lnTo>
                      <a:pt x="3096" y="3753"/>
                    </a:lnTo>
                    <a:lnTo>
                      <a:pt x="3074" y="3762"/>
                    </a:lnTo>
                    <a:lnTo>
                      <a:pt x="3051" y="3767"/>
                    </a:lnTo>
                    <a:lnTo>
                      <a:pt x="3026" y="3772"/>
                    </a:lnTo>
                    <a:lnTo>
                      <a:pt x="3001" y="3773"/>
                    </a:lnTo>
                    <a:lnTo>
                      <a:pt x="2974" y="3773"/>
                    </a:lnTo>
                    <a:lnTo>
                      <a:pt x="2947" y="3770"/>
                    </a:lnTo>
                    <a:lnTo>
                      <a:pt x="2918" y="3767"/>
                    </a:lnTo>
                    <a:lnTo>
                      <a:pt x="2889" y="3762"/>
                    </a:lnTo>
                    <a:lnTo>
                      <a:pt x="2859" y="3756"/>
                    </a:lnTo>
                    <a:lnTo>
                      <a:pt x="2829" y="3749"/>
                    </a:lnTo>
                    <a:lnTo>
                      <a:pt x="2797" y="3742"/>
                    </a:lnTo>
                    <a:lnTo>
                      <a:pt x="2732" y="3725"/>
                    </a:lnTo>
                    <a:lnTo>
                      <a:pt x="2663" y="3708"/>
                    </a:lnTo>
                    <a:lnTo>
                      <a:pt x="2627" y="3699"/>
                    </a:lnTo>
                    <a:lnTo>
                      <a:pt x="2590" y="3693"/>
                    </a:lnTo>
                    <a:lnTo>
                      <a:pt x="2554" y="3685"/>
                    </a:lnTo>
                    <a:lnTo>
                      <a:pt x="2516" y="3679"/>
                    </a:lnTo>
                    <a:lnTo>
                      <a:pt x="2472" y="3674"/>
                    </a:lnTo>
                    <a:lnTo>
                      <a:pt x="2427" y="3668"/>
                    </a:lnTo>
                    <a:lnTo>
                      <a:pt x="2383" y="3664"/>
                    </a:lnTo>
                    <a:lnTo>
                      <a:pt x="2338" y="3660"/>
                    </a:lnTo>
                    <a:lnTo>
                      <a:pt x="2293" y="3658"/>
                    </a:lnTo>
                    <a:lnTo>
                      <a:pt x="2248" y="3657"/>
                    </a:lnTo>
                    <a:lnTo>
                      <a:pt x="2204" y="3656"/>
                    </a:lnTo>
                    <a:lnTo>
                      <a:pt x="2158" y="3657"/>
                    </a:lnTo>
                    <a:lnTo>
                      <a:pt x="2114" y="3658"/>
                    </a:lnTo>
                    <a:lnTo>
                      <a:pt x="2068" y="3660"/>
                    </a:lnTo>
                    <a:lnTo>
                      <a:pt x="2023" y="3664"/>
                    </a:lnTo>
                    <a:lnTo>
                      <a:pt x="1978" y="3667"/>
                    </a:lnTo>
                    <a:lnTo>
                      <a:pt x="1932" y="3673"/>
                    </a:lnTo>
                    <a:lnTo>
                      <a:pt x="1888" y="3678"/>
                    </a:lnTo>
                    <a:lnTo>
                      <a:pt x="1842" y="3685"/>
                    </a:lnTo>
                    <a:lnTo>
                      <a:pt x="1798" y="3693"/>
                    </a:lnTo>
                    <a:lnTo>
                      <a:pt x="1754" y="3702"/>
                    </a:lnTo>
                    <a:lnTo>
                      <a:pt x="1709" y="3712"/>
                    </a:lnTo>
                    <a:lnTo>
                      <a:pt x="1664" y="3723"/>
                    </a:lnTo>
                    <a:lnTo>
                      <a:pt x="1619" y="3734"/>
                    </a:lnTo>
                    <a:lnTo>
                      <a:pt x="1575" y="3747"/>
                    </a:lnTo>
                    <a:lnTo>
                      <a:pt x="1531" y="3760"/>
                    </a:lnTo>
                    <a:lnTo>
                      <a:pt x="1487" y="3775"/>
                    </a:lnTo>
                    <a:lnTo>
                      <a:pt x="1443" y="3790"/>
                    </a:lnTo>
                    <a:lnTo>
                      <a:pt x="1399" y="3807"/>
                    </a:lnTo>
                    <a:lnTo>
                      <a:pt x="1356" y="3825"/>
                    </a:lnTo>
                    <a:lnTo>
                      <a:pt x="1312" y="3844"/>
                    </a:lnTo>
                    <a:lnTo>
                      <a:pt x="1270" y="3863"/>
                    </a:lnTo>
                    <a:lnTo>
                      <a:pt x="1227" y="3884"/>
                    </a:lnTo>
                    <a:lnTo>
                      <a:pt x="1185" y="3905"/>
                    </a:lnTo>
                    <a:lnTo>
                      <a:pt x="1142" y="3928"/>
                    </a:lnTo>
                    <a:lnTo>
                      <a:pt x="1100" y="3952"/>
                    </a:lnTo>
                    <a:lnTo>
                      <a:pt x="1003" y="4011"/>
                    </a:lnTo>
                    <a:lnTo>
                      <a:pt x="911" y="4074"/>
                    </a:lnTo>
                    <a:lnTo>
                      <a:pt x="823" y="4141"/>
                    </a:lnTo>
                    <a:lnTo>
                      <a:pt x="739" y="4212"/>
                    </a:lnTo>
                    <a:lnTo>
                      <a:pt x="659" y="4286"/>
                    </a:lnTo>
                    <a:lnTo>
                      <a:pt x="583" y="4364"/>
                    </a:lnTo>
                    <a:lnTo>
                      <a:pt x="512" y="4445"/>
                    </a:lnTo>
                    <a:lnTo>
                      <a:pt x="445" y="4529"/>
                    </a:lnTo>
                    <a:lnTo>
                      <a:pt x="382" y="4616"/>
                    </a:lnTo>
                    <a:lnTo>
                      <a:pt x="324" y="4706"/>
                    </a:lnTo>
                    <a:lnTo>
                      <a:pt x="271" y="4798"/>
                    </a:lnTo>
                    <a:lnTo>
                      <a:pt x="223" y="4892"/>
                    </a:lnTo>
                    <a:lnTo>
                      <a:pt x="179" y="4988"/>
                    </a:lnTo>
                    <a:lnTo>
                      <a:pt x="140" y="5086"/>
                    </a:lnTo>
                    <a:lnTo>
                      <a:pt x="104" y="5186"/>
                    </a:lnTo>
                    <a:lnTo>
                      <a:pt x="75" y="5287"/>
                    </a:lnTo>
                    <a:lnTo>
                      <a:pt x="50" y="5391"/>
                    </a:lnTo>
                    <a:lnTo>
                      <a:pt x="30" y="5494"/>
                    </a:lnTo>
                    <a:lnTo>
                      <a:pt x="15" y="5598"/>
                    </a:lnTo>
                    <a:lnTo>
                      <a:pt x="5" y="5704"/>
                    </a:lnTo>
                    <a:lnTo>
                      <a:pt x="0" y="5810"/>
                    </a:lnTo>
                    <a:lnTo>
                      <a:pt x="0" y="5916"/>
                    </a:lnTo>
                    <a:lnTo>
                      <a:pt x="5" y="6023"/>
                    </a:lnTo>
                    <a:lnTo>
                      <a:pt x="16" y="6130"/>
                    </a:lnTo>
                    <a:lnTo>
                      <a:pt x="32" y="6235"/>
                    </a:lnTo>
                    <a:lnTo>
                      <a:pt x="53" y="6342"/>
                    </a:lnTo>
                    <a:lnTo>
                      <a:pt x="80" y="6446"/>
                    </a:lnTo>
                    <a:lnTo>
                      <a:pt x="112" y="6551"/>
                    </a:lnTo>
                    <a:lnTo>
                      <a:pt x="149" y="6654"/>
                    </a:lnTo>
                    <a:lnTo>
                      <a:pt x="192" y="6758"/>
                    </a:lnTo>
                    <a:lnTo>
                      <a:pt x="241" y="6859"/>
                    </a:lnTo>
                    <a:lnTo>
                      <a:pt x="294" y="6958"/>
                    </a:lnTo>
                    <a:lnTo>
                      <a:pt x="354" y="7054"/>
                    </a:lnTo>
                    <a:lnTo>
                      <a:pt x="418" y="7146"/>
                    </a:lnTo>
                    <a:lnTo>
                      <a:pt x="484" y="7235"/>
                    </a:lnTo>
                    <a:lnTo>
                      <a:pt x="556" y="7320"/>
                    </a:lnTo>
                    <a:lnTo>
                      <a:pt x="630" y="7400"/>
                    </a:lnTo>
                    <a:lnTo>
                      <a:pt x="708" y="7475"/>
                    </a:lnTo>
                    <a:lnTo>
                      <a:pt x="789" y="7546"/>
                    </a:lnTo>
                    <a:lnTo>
                      <a:pt x="873" y="7613"/>
                    </a:lnTo>
                    <a:lnTo>
                      <a:pt x="960" y="7675"/>
                    </a:lnTo>
                    <a:lnTo>
                      <a:pt x="1049" y="7733"/>
                    </a:lnTo>
                    <a:lnTo>
                      <a:pt x="1141" y="7787"/>
                    </a:lnTo>
                    <a:lnTo>
                      <a:pt x="1236" y="7835"/>
                    </a:lnTo>
                    <a:lnTo>
                      <a:pt x="1332" y="7880"/>
                    </a:lnTo>
                    <a:lnTo>
                      <a:pt x="1430" y="7919"/>
                    </a:lnTo>
                    <a:lnTo>
                      <a:pt x="1530" y="7953"/>
                    </a:lnTo>
                    <a:lnTo>
                      <a:pt x="1631" y="7983"/>
                    </a:lnTo>
                    <a:lnTo>
                      <a:pt x="1734" y="8008"/>
                    </a:lnTo>
                    <a:lnTo>
                      <a:pt x="1838" y="8028"/>
                    </a:lnTo>
                    <a:lnTo>
                      <a:pt x="1942" y="8043"/>
                    </a:lnTo>
                    <a:lnTo>
                      <a:pt x="2048" y="8053"/>
                    </a:lnTo>
                    <a:lnTo>
                      <a:pt x="2154" y="8058"/>
                    </a:lnTo>
                    <a:lnTo>
                      <a:pt x="2260" y="8058"/>
                    </a:lnTo>
                    <a:lnTo>
                      <a:pt x="2366" y="8052"/>
                    </a:lnTo>
                    <a:lnTo>
                      <a:pt x="2473" y="8042"/>
                    </a:lnTo>
                    <a:lnTo>
                      <a:pt x="2579" y="8025"/>
                    </a:lnTo>
                    <a:lnTo>
                      <a:pt x="2685" y="8004"/>
                    </a:lnTo>
                    <a:lnTo>
                      <a:pt x="2790" y="7978"/>
                    </a:lnTo>
                    <a:lnTo>
                      <a:pt x="2895" y="7947"/>
                    </a:lnTo>
                    <a:lnTo>
                      <a:pt x="2998" y="7909"/>
                    </a:lnTo>
                    <a:lnTo>
                      <a:pt x="3101" y="7865"/>
                    </a:lnTo>
                    <a:lnTo>
                      <a:pt x="3202" y="7818"/>
                    </a:lnTo>
                    <a:lnTo>
                      <a:pt x="3302" y="7763"/>
                    </a:lnTo>
                    <a:lnTo>
                      <a:pt x="3352" y="7733"/>
                    </a:lnTo>
                    <a:lnTo>
                      <a:pt x="3401" y="7702"/>
                    </a:lnTo>
                    <a:lnTo>
                      <a:pt x="3448" y="7670"/>
                    </a:lnTo>
                    <a:lnTo>
                      <a:pt x="3496" y="7637"/>
                    </a:lnTo>
                    <a:lnTo>
                      <a:pt x="3542" y="7603"/>
                    </a:lnTo>
                    <a:lnTo>
                      <a:pt x="3586" y="7568"/>
                    </a:lnTo>
                    <a:lnTo>
                      <a:pt x="3630" y="7531"/>
                    </a:lnTo>
                    <a:lnTo>
                      <a:pt x="3673" y="7494"/>
                    </a:lnTo>
                    <a:lnTo>
                      <a:pt x="3714" y="7456"/>
                    </a:lnTo>
                    <a:lnTo>
                      <a:pt x="3754" y="7418"/>
                    </a:lnTo>
                    <a:lnTo>
                      <a:pt x="3793" y="7378"/>
                    </a:lnTo>
                    <a:lnTo>
                      <a:pt x="3831" y="7336"/>
                    </a:lnTo>
                    <a:lnTo>
                      <a:pt x="3868" y="7295"/>
                    </a:lnTo>
                    <a:lnTo>
                      <a:pt x="3904" y="7252"/>
                    </a:lnTo>
                    <a:lnTo>
                      <a:pt x="3939" y="7210"/>
                    </a:lnTo>
                    <a:lnTo>
                      <a:pt x="3972" y="7165"/>
                    </a:lnTo>
                    <a:lnTo>
                      <a:pt x="4004" y="7121"/>
                    </a:lnTo>
                    <a:lnTo>
                      <a:pt x="4034" y="7075"/>
                    </a:lnTo>
                    <a:lnTo>
                      <a:pt x="4064" y="7030"/>
                    </a:lnTo>
                    <a:lnTo>
                      <a:pt x="4093" y="6982"/>
                    </a:lnTo>
                    <a:lnTo>
                      <a:pt x="4120" y="6935"/>
                    </a:lnTo>
                    <a:lnTo>
                      <a:pt x="4146" y="6888"/>
                    </a:lnTo>
                    <a:lnTo>
                      <a:pt x="4171" y="6839"/>
                    </a:lnTo>
                    <a:lnTo>
                      <a:pt x="4195" y="6790"/>
                    </a:lnTo>
                    <a:lnTo>
                      <a:pt x="4217" y="6740"/>
                    </a:lnTo>
                    <a:lnTo>
                      <a:pt x="4239" y="6690"/>
                    </a:lnTo>
                    <a:lnTo>
                      <a:pt x="4259" y="6639"/>
                    </a:lnTo>
                    <a:lnTo>
                      <a:pt x="4276" y="6589"/>
                    </a:lnTo>
                    <a:lnTo>
                      <a:pt x="4294" y="6536"/>
                    </a:lnTo>
                    <a:lnTo>
                      <a:pt x="4311" y="6485"/>
                    </a:lnTo>
                    <a:lnTo>
                      <a:pt x="4325" y="6433"/>
                    </a:lnTo>
                    <a:lnTo>
                      <a:pt x="4339" y="6380"/>
                    </a:lnTo>
                    <a:lnTo>
                      <a:pt x="4382" y="6180"/>
                    </a:lnTo>
                    <a:lnTo>
                      <a:pt x="4415" y="5976"/>
                    </a:lnTo>
                    <a:lnTo>
                      <a:pt x="4438" y="5770"/>
                    </a:lnTo>
                    <a:lnTo>
                      <a:pt x="4450" y="5562"/>
                    </a:lnTo>
                    <a:lnTo>
                      <a:pt x="4453" y="5351"/>
                    </a:lnTo>
                    <a:lnTo>
                      <a:pt x="4448" y="5138"/>
                    </a:lnTo>
                    <a:lnTo>
                      <a:pt x="4433" y="4924"/>
                    </a:lnTo>
                    <a:lnTo>
                      <a:pt x="4410" y="4709"/>
                    </a:lnTo>
                    <a:lnTo>
                      <a:pt x="4380" y="4493"/>
                    </a:lnTo>
                    <a:lnTo>
                      <a:pt x="4341" y="4276"/>
                    </a:lnTo>
                    <a:lnTo>
                      <a:pt x="4294" y="4059"/>
                    </a:lnTo>
                    <a:lnTo>
                      <a:pt x="4241" y="3843"/>
                    </a:lnTo>
                    <a:lnTo>
                      <a:pt x="4181" y="3627"/>
                    </a:lnTo>
                    <a:lnTo>
                      <a:pt x="4114" y="3410"/>
                    </a:lnTo>
                    <a:lnTo>
                      <a:pt x="4041" y="3196"/>
                    </a:lnTo>
                    <a:lnTo>
                      <a:pt x="3963" y="2983"/>
                    </a:lnTo>
                    <a:lnTo>
                      <a:pt x="3880" y="2771"/>
                    </a:lnTo>
                    <a:lnTo>
                      <a:pt x="3791" y="2561"/>
                    </a:lnTo>
                    <a:lnTo>
                      <a:pt x="3697" y="2354"/>
                    </a:lnTo>
                    <a:lnTo>
                      <a:pt x="3598" y="2149"/>
                    </a:lnTo>
                    <a:lnTo>
                      <a:pt x="3497" y="1947"/>
                    </a:lnTo>
                    <a:lnTo>
                      <a:pt x="3392" y="1748"/>
                    </a:lnTo>
                    <a:lnTo>
                      <a:pt x="3283" y="1552"/>
                    </a:lnTo>
                    <a:lnTo>
                      <a:pt x="3171" y="1360"/>
                    </a:lnTo>
                    <a:lnTo>
                      <a:pt x="3056" y="1172"/>
                    </a:lnTo>
                    <a:lnTo>
                      <a:pt x="2938" y="989"/>
                    </a:lnTo>
                    <a:lnTo>
                      <a:pt x="2819" y="811"/>
                    </a:lnTo>
                    <a:lnTo>
                      <a:pt x="2699" y="638"/>
                    </a:lnTo>
                    <a:lnTo>
                      <a:pt x="2577" y="469"/>
                    </a:lnTo>
                    <a:lnTo>
                      <a:pt x="2455" y="307"/>
                    </a:lnTo>
                    <a:lnTo>
                      <a:pt x="2330" y="150"/>
                    </a:lnTo>
                    <a:lnTo>
                      <a:pt x="2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9" name="Freeform 29">
                <a:extLst>
                  <a:ext uri="{FF2B5EF4-FFF2-40B4-BE49-F238E27FC236}">
                    <a16:creationId xmlns:a16="http://schemas.microsoft.com/office/drawing/2014/main" id="{EFC2C8EB-40B6-4699-BFFD-50C584EBC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182" y="342438"/>
                <a:ext cx="1705521" cy="3086563"/>
              </a:xfrm>
              <a:custGeom>
                <a:avLst/>
                <a:gdLst>
                  <a:gd name="T0" fmla="*/ 2066 w 4453"/>
                  <a:gd name="T1" fmla="*/ 7737 h 8058"/>
                  <a:gd name="T2" fmla="*/ 1843 w 4453"/>
                  <a:gd name="T3" fmla="*/ 7288 h 8058"/>
                  <a:gd name="T4" fmla="*/ 1644 w 4453"/>
                  <a:gd name="T5" fmla="*/ 6829 h 8058"/>
                  <a:gd name="T6" fmla="*/ 1474 w 4453"/>
                  <a:gd name="T7" fmla="*/ 6371 h 8058"/>
                  <a:gd name="T8" fmla="*/ 1336 w 4453"/>
                  <a:gd name="T9" fmla="*/ 5928 h 8058"/>
                  <a:gd name="T10" fmla="*/ 1237 w 4453"/>
                  <a:gd name="T11" fmla="*/ 5510 h 8058"/>
                  <a:gd name="T12" fmla="*/ 1179 w 4453"/>
                  <a:gd name="T13" fmla="*/ 5132 h 8058"/>
                  <a:gd name="T14" fmla="*/ 1168 w 4453"/>
                  <a:gd name="T15" fmla="*/ 4805 h 8058"/>
                  <a:gd name="T16" fmla="*/ 1197 w 4453"/>
                  <a:gd name="T17" fmla="*/ 4571 h 8058"/>
                  <a:gd name="T18" fmla="*/ 1247 w 4453"/>
                  <a:gd name="T19" fmla="*/ 4420 h 8058"/>
                  <a:gd name="T20" fmla="*/ 1316 w 4453"/>
                  <a:gd name="T21" fmla="*/ 4330 h 8058"/>
                  <a:gd name="T22" fmla="*/ 1402 w 4453"/>
                  <a:gd name="T23" fmla="*/ 4291 h 8058"/>
                  <a:gd name="T24" fmla="*/ 1506 w 4453"/>
                  <a:gd name="T25" fmla="*/ 4288 h 8058"/>
                  <a:gd name="T26" fmla="*/ 1624 w 4453"/>
                  <a:gd name="T27" fmla="*/ 4309 h 8058"/>
                  <a:gd name="T28" fmla="*/ 1826 w 4453"/>
                  <a:gd name="T29" fmla="*/ 4359 h 8058"/>
                  <a:gd name="T30" fmla="*/ 1981 w 4453"/>
                  <a:gd name="T31" fmla="*/ 4384 h 8058"/>
                  <a:gd name="T32" fmla="*/ 2160 w 4453"/>
                  <a:gd name="T33" fmla="*/ 4400 h 8058"/>
                  <a:gd name="T34" fmla="*/ 2339 w 4453"/>
                  <a:gd name="T35" fmla="*/ 4400 h 8058"/>
                  <a:gd name="T36" fmla="*/ 2521 w 4453"/>
                  <a:gd name="T37" fmla="*/ 4385 h 8058"/>
                  <a:gd name="T38" fmla="*/ 2699 w 4453"/>
                  <a:gd name="T39" fmla="*/ 4356 h 8058"/>
                  <a:gd name="T40" fmla="*/ 2878 w 4453"/>
                  <a:gd name="T41" fmla="*/ 4311 h 8058"/>
                  <a:gd name="T42" fmla="*/ 3054 w 4453"/>
                  <a:gd name="T43" fmla="*/ 4251 h 8058"/>
                  <a:gd name="T44" fmla="*/ 3226 w 4453"/>
                  <a:gd name="T45" fmla="*/ 4174 h 8058"/>
                  <a:gd name="T46" fmla="*/ 3450 w 4453"/>
                  <a:gd name="T47" fmla="*/ 4047 h 8058"/>
                  <a:gd name="T48" fmla="*/ 3794 w 4453"/>
                  <a:gd name="T49" fmla="*/ 3772 h 8058"/>
                  <a:gd name="T50" fmla="*/ 4071 w 4453"/>
                  <a:gd name="T51" fmla="*/ 3442 h 8058"/>
                  <a:gd name="T52" fmla="*/ 4274 w 4453"/>
                  <a:gd name="T53" fmla="*/ 3070 h 8058"/>
                  <a:gd name="T54" fmla="*/ 4403 w 4453"/>
                  <a:gd name="T55" fmla="*/ 2667 h 8058"/>
                  <a:gd name="T56" fmla="*/ 4453 w 4453"/>
                  <a:gd name="T57" fmla="*/ 2248 h 8058"/>
                  <a:gd name="T58" fmla="*/ 4421 w 4453"/>
                  <a:gd name="T59" fmla="*/ 1823 h 8058"/>
                  <a:gd name="T60" fmla="*/ 4304 w 4453"/>
                  <a:gd name="T61" fmla="*/ 1404 h 8058"/>
                  <a:gd name="T62" fmla="*/ 4099 w 4453"/>
                  <a:gd name="T63" fmla="*/ 1004 h 8058"/>
                  <a:gd name="T64" fmla="*/ 3823 w 4453"/>
                  <a:gd name="T65" fmla="*/ 658 h 8058"/>
                  <a:gd name="T66" fmla="*/ 3493 w 4453"/>
                  <a:gd name="T67" fmla="*/ 383 h 8058"/>
                  <a:gd name="T68" fmla="*/ 3121 w 4453"/>
                  <a:gd name="T69" fmla="*/ 178 h 8058"/>
                  <a:gd name="T70" fmla="*/ 2719 w 4453"/>
                  <a:gd name="T71" fmla="*/ 50 h 8058"/>
                  <a:gd name="T72" fmla="*/ 2299 w 4453"/>
                  <a:gd name="T73" fmla="*/ 0 h 8058"/>
                  <a:gd name="T74" fmla="*/ 1874 w 4453"/>
                  <a:gd name="T75" fmla="*/ 33 h 8058"/>
                  <a:gd name="T76" fmla="*/ 1455 w 4453"/>
                  <a:gd name="T77" fmla="*/ 149 h 8058"/>
                  <a:gd name="T78" fmla="*/ 1101 w 4453"/>
                  <a:gd name="T79" fmla="*/ 325 h 8058"/>
                  <a:gd name="T80" fmla="*/ 911 w 4453"/>
                  <a:gd name="T81" fmla="*/ 455 h 8058"/>
                  <a:gd name="T82" fmla="*/ 739 w 4453"/>
                  <a:gd name="T83" fmla="*/ 602 h 8058"/>
                  <a:gd name="T84" fmla="*/ 585 w 4453"/>
                  <a:gd name="T85" fmla="*/ 763 h 8058"/>
                  <a:gd name="T86" fmla="*/ 449 w 4453"/>
                  <a:gd name="T87" fmla="*/ 937 h 8058"/>
                  <a:gd name="T88" fmla="*/ 333 w 4453"/>
                  <a:gd name="T89" fmla="*/ 1123 h 8058"/>
                  <a:gd name="T90" fmla="*/ 236 w 4453"/>
                  <a:gd name="T91" fmla="*/ 1318 h 8058"/>
                  <a:gd name="T92" fmla="*/ 159 w 4453"/>
                  <a:gd name="T93" fmla="*/ 1522 h 8058"/>
                  <a:gd name="T94" fmla="*/ 71 w 4453"/>
                  <a:gd name="T95" fmla="*/ 1878 h 8058"/>
                  <a:gd name="T96" fmla="*/ 0 w 4453"/>
                  <a:gd name="T97" fmla="*/ 2707 h 8058"/>
                  <a:gd name="T98" fmla="*/ 73 w 4453"/>
                  <a:gd name="T99" fmla="*/ 3565 h 8058"/>
                  <a:gd name="T100" fmla="*/ 272 w 4453"/>
                  <a:gd name="T101" fmla="*/ 4431 h 8058"/>
                  <a:gd name="T102" fmla="*/ 573 w 4453"/>
                  <a:gd name="T103" fmla="*/ 5287 h 8058"/>
                  <a:gd name="T104" fmla="*/ 956 w 4453"/>
                  <a:gd name="T105" fmla="*/ 6111 h 8058"/>
                  <a:gd name="T106" fmla="*/ 1397 w 4453"/>
                  <a:gd name="T107" fmla="*/ 6886 h 8058"/>
                  <a:gd name="T108" fmla="*/ 1876 w 4453"/>
                  <a:gd name="T109" fmla="*/ 758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46" y="8058"/>
                    </a:moveTo>
                    <a:lnTo>
                      <a:pt x="2185" y="7952"/>
                    </a:lnTo>
                    <a:lnTo>
                      <a:pt x="2125" y="7846"/>
                    </a:lnTo>
                    <a:lnTo>
                      <a:pt x="2066" y="7737"/>
                    </a:lnTo>
                    <a:lnTo>
                      <a:pt x="2008" y="7626"/>
                    </a:lnTo>
                    <a:lnTo>
                      <a:pt x="1951" y="7515"/>
                    </a:lnTo>
                    <a:lnTo>
                      <a:pt x="1896" y="7401"/>
                    </a:lnTo>
                    <a:lnTo>
                      <a:pt x="1843" y="7288"/>
                    </a:lnTo>
                    <a:lnTo>
                      <a:pt x="1790" y="7173"/>
                    </a:lnTo>
                    <a:lnTo>
                      <a:pt x="1740" y="7059"/>
                    </a:lnTo>
                    <a:lnTo>
                      <a:pt x="1691" y="6943"/>
                    </a:lnTo>
                    <a:lnTo>
                      <a:pt x="1644" y="6829"/>
                    </a:lnTo>
                    <a:lnTo>
                      <a:pt x="1598" y="6713"/>
                    </a:lnTo>
                    <a:lnTo>
                      <a:pt x="1555" y="6599"/>
                    </a:lnTo>
                    <a:lnTo>
                      <a:pt x="1512" y="6484"/>
                    </a:lnTo>
                    <a:lnTo>
                      <a:pt x="1474" y="6371"/>
                    </a:lnTo>
                    <a:lnTo>
                      <a:pt x="1436" y="6258"/>
                    </a:lnTo>
                    <a:lnTo>
                      <a:pt x="1400" y="6147"/>
                    </a:lnTo>
                    <a:lnTo>
                      <a:pt x="1367" y="6037"/>
                    </a:lnTo>
                    <a:lnTo>
                      <a:pt x="1336" y="5928"/>
                    </a:lnTo>
                    <a:lnTo>
                      <a:pt x="1307" y="5820"/>
                    </a:lnTo>
                    <a:lnTo>
                      <a:pt x="1281" y="5714"/>
                    </a:lnTo>
                    <a:lnTo>
                      <a:pt x="1258" y="5611"/>
                    </a:lnTo>
                    <a:lnTo>
                      <a:pt x="1237" y="5510"/>
                    </a:lnTo>
                    <a:lnTo>
                      <a:pt x="1218" y="5411"/>
                    </a:lnTo>
                    <a:lnTo>
                      <a:pt x="1202" y="5315"/>
                    </a:lnTo>
                    <a:lnTo>
                      <a:pt x="1189" y="5222"/>
                    </a:lnTo>
                    <a:lnTo>
                      <a:pt x="1179" y="5132"/>
                    </a:lnTo>
                    <a:lnTo>
                      <a:pt x="1171" y="5045"/>
                    </a:lnTo>
                    <a:lnTo>
                      <a:pt x="1168" y="4962"/>
                    </a:lnTo>
                    <a:lnTo>
                      <a:pt x="1166" y="4882"/>
                    </a:lnTo>
                    <a:lnTo>
                      <a:pt x="1168" y="4805"/>
                    </a:lnTo>
                    <a:lnTo>
                      <a:pt x="1174" y="4733"/>
                    </a:lnTo>
                    <a:lnTo>
                      <a:pt x="1180" y="4674"/>
                    </a:lnTo>
                    <a:lnTo>
                      <a:pt x="1188" y="4620"/>
                    </a:lnTo>
                    <a:lnTo>
                      <a:pt x="1197" y="4571"/>
                    </a:lnTo>
                    <a:lnTo>
                      <a:pt x="1208" y="4526"/>
                    </a:lnTo>
                    <a:lnTo>
                      <a:pt x="1220" y="4486"/>
                    </a:lnTo>
                    <a:lnTo>
                      <a:pt x="1232" y="4451"/>
                    </a:lnTo>
                    <a:lnTo>
                      <a:pt x="1247" y="4420"/>
                    </a:lnTo>
                    <a:lnTo>
                      <a:pt x="1262" y="4392"/>
                    </a:lnTo>
                    <a:lnTo>
                      <a:pt x="1279" y="4368"/>
                    </a:lnTo>
                    <a:lnTo>
                      <a:pt x="1297" y="4348"/>
                    </a:lnTo>
                    <a:lnTo>
                      <a:pt x="1316" y="4330"/>
                    </a:lnTo>
                    <a:lnTo>
                      <a:pt x="1336" y="4316"/>
                    </a:lnTo>
                    <a:lnTo>
                      <a:pt x="1357" y="4305"/>
                    </a:lnTo>
                    <a:lnTo>
                      <a:pt x="1379" y="4296"/>
                    </a:lnTo>
                    <a:lnTo>
                      <a:pt x="1402" y="4291"/>
                    </a:lnTo>
                    <a:lnTo>
                      <a:pt x="1427" y="4286"/>
                    </a:lnTo>
                    <a:lnTo>
                      <a:pt x="1452" y="4285"/>
                    </a:lnTo>
                    <a:lnTo>
                      <a:pt x="1479" y="4285"/>
                    </a:lnTo>
                    <a:lnTo>
                      <a:pt x="1506" y="4288"/>
                    </a:lnTo>
                    <a:lnTo>
                      <a:pt x="1535" y="4291"/>
                    </a:lnTo>
                    <a:lnTo>
                      <a:pt x="1564" y="4296"/>
                    </a:lnTo>
                    <a:lnTo>
                      <a:pt x="1594" y="4302"/>
                    </a:lnTo>
                    <a:lnTo>
                      <a:pt x="1624" y="4309"/>
                    </a:lnTo>
                    <a:lnTo>
                      <a:pt x="1656" y="4316"/>
                    </a:lnTo>
                    <a:lnTo>
                      <a:pt x="1721" y="4333"/>
                    </a:lnTo>
                    <a:lnTo>
                      <a:pt x="1790" y="4350"/>
                    </a:lnTo>
                    <a:lnTo>
                      <a:pt x="1826" y="4359"/>
                    </a:lnTo>
                    <a:lnTo>
                      <a:pt x="1863" y="4365"/>
                    </a:lnTo>
                    <a:lnTo>
                      <a:pt x="1899" y="4373"/>
                    </a:lnTo>
                    <a:lnTo>
                      <a:pt x="1937" y="4379"/>
                    </a:lnTo>
                    <a:lnTo>
                      <a:pt x="1981" y="4384"/>
                    </a:lnTo>
                    <a:lnTo>
                      <a:pt x="2026" y="4390"/>
                    </a:lnTo>
                    <a:lnTo>
                      <a:pt x="2070" y="4394"/>
                    </a:lnTo>
                    <a:lnTo>
                      <a:pt x="2115" y="4398"/>
                    </a:lnTo>
                    <a:lnTo>
                      <a:pt x="2160" y="4400"/>
                    </a:lnTo>
                    <a:lnTo>
                      <a:pt x="2205" y="4401"/>
                    </a:lnTo>
                    <a:lnTo>
                      <a:pt x="2249" y="4402"/>
                    </a:lnTo>
                    <a:lnTo>
                      <a:pt x="2295" y="4401"/>
                    </a:lnTo>
                    <a:lnTo>
                      <a:pt x="2339" y="4400"/>
                    </a:lnTo>
                    <a:lnTo>
                      <a:pt x="2385" y="4398"/>
                    </a:lnTo>
                    <a:lnTo>
                      <a:pt x="2430" y="4394"/>
                    </a:lnTo>
                    <a:lnTo>
                      <a:pt x="2475" y="4391"/>
                    </a:lnTo>
                    <a:lnTo>
                      <a:pt x="2521" y="4385"/>
                    </a:lnTo>
                    <a:lnTo>
                      <a:pt x="2565" y="4380"/>
                    </a:lnTo>
                    <a:lnTo>
                      <a:pt x="2611" y="4373"/>
                    </a:lnTo>
                    <a:lnTo>
                      <a:pt x="2655" y="4365"/>
                    </a:lnTo>
                    <a:lnTo>
                      <a:pt x="2699" y="4356"/>
                    </a:lnTo>
                    <a:lnTo>
                      <a:pt x="2744" y="4346"/>
                    </a:lnTo>
                    <a:lnTo>
                      <a:pt x="2789" y="4335"/>
                    </a:lnTo>
                    <a:lnTo>
                      <a:pt x="2834" y="4324"/>
                    </a:lnTo>
                    <a:lnTo>
                      <a:pt x="2878" y="4311"/>
                    </a:lnTo>
                    <a:lnTo>
                      <a:pt x="2922" y="4298"/>
                    </a:lnTo>
                    <a:lnTo>
                      <a:pt x="2966" y="4283"/>
                    </a:lnTo>
                    <a:lnTo>
                      <a:pt x="3010" y="4268"/>
                    </a:lnTo>
                    <a:lnTo>
                      <a:pt x="3054" y="4251"/>
                    </a:lnTo>
                    <a:lnTo>
                      <a:pt x="3097" y="4233"/>
                    </a:lnTo>
                    <a:lnTo>
                      <a:pt x="3141" y="4214"/>
                    </a:lnTo>
                    <a:lnTo>
                      <a:pt x="3183" y="4195"/>
                    </a:lnTo>
                    <a:lnTo>
                      <a:pt x="3226" y="4174"/>
                    </a:lnTo>
                    <a:lnTo>
                      <a:pt x="3268" y="4153"/>
                    </a:lnTo>
                    <a:lnTo>
                      <a:pt x="3311" y="4130"/>
                    </a:lnTo>
                    <a:lnTo>
                      <a:pt x="3353" y="4106"/>
                    </a:lnTo>
                    <a:lnTo>
                      <a:pt x="3450" y="4047"/>
                    </a:lnTo>
                    <a:lnTo>
                      <a:pt x="3542" y="3984"/>
                    </a:lnTo>
                    <a:lnTo>
                      <a:pt x="3630" y="3917"/>
                    </a:lnTo>
                    <a:lnTo>
                      <a:pt x="3714" y="3846"/>
                    </a:lnTo>
                    <a:lnTo>
                      <a:pt x="3794" y="3772"/>
                    </a:lnTo>
                    <a:lnTo>
                      <a:pt x="3870" y="3694"/>
                    </a:lnTo>
                    <a:lnTo>
                      <a:pt x="3941" y="3613"/>
                    </a:lnTo>
                    <a:lnTo>
                      <a:pt x="4008" y="3529"/>
                    </a:lnTo>
                    <a:lnTo>
                      <a:pt x="4071" y="3442"/>
                    </a:lnTo>
                    <a:lnTo>
                      <a:pt x="4129" y="3352"/>
                    </a:lnTo>
                    <a:lnTo>
                      <a:pt x="4182" y="3260"/>
                    </a:lnTo>
                    <a:lnTo>
                      <a:pt x="4230" y="3166"/>
                    </a:lnTo>
                    <a:lnTo>
                      <a:pt x="4274" y="3070"/>
                    </a:lnTo>
                    <a:lnTo>
                      <a:pt x="4313" y="2972"/>
                    </a:lnTo>
                    <a:lnTo>
                      <a:pt x="4349" y="2872"/>
                    </a:lnTo>
                    <a:lnTo>
                      <a:pt x="4378" y="2771"/>
                    </a:lnTo>
                    <a:lnTo>
                      <a:pt x="4403" y="2667"/>
                    </a:lnTo>
                    <a:lnTo>
                      <a:pt x="4423" y="2564"/>
                    </a:lnTo>
                    <a:lnTo>
                      <a:pt x="4438" y="2460"/>
                    </a:lnTo>
                    <a:lnTo>
                      <a:pt x="4448" y="2354"/>
                    </a:lnTo>
                    <a:lnTo>
                      <a:pt x="4453" y="2248"/>
                    </a:lnTo>
                    <a:lnTo>
                      <a:pt x="4453" y="2142"/>
                    </a:lnTo>
                    <a:lnTo>
                      <a:pt x="4448" y="2035"/>
                    </a:lnTo>
                    <a:lnTo>
                      <a:pt x="4437" y="1928"/>
                    </a:lnTo>
                    <a:lnTo>
                      <a:pt x="4421" y="1823"/>
                    </a:lnTo>
                    <a:lnTo>
                      <a:pt x="4400" y="1716"/>
                    </a:lnTo>
                    <a:lnTo>
                      <a:pt x="4373" y="1612"/>
                    </a:lnTo>
                    <a:lnTo>
                      <a:pt x="4341" y="1507"/>
                    </a:lnTo>
                    <a:lnTo>
                      <a:pt x="4304" y="1404"/>
                    </a:lnTo>
                    <a:lnTo>
                      <a:pt x="4261" y="1300"/>
                    </a:lnTo>
                    <a:lnTo>
                      <a:pt x="4212" y="1199"/>
                    </a:lnTo>
                    <a:lnTo>
                      <a:pt x="4159" y="1100"/>
                    </a:lnTo>
                    <a:lnTo>
                      <a:pt x="4099" y="1004"/>
                    </a:lnTo>
                    <a:lnTo>
                      <a:pt x="4035" y="912"/>
                    </a:lnTo>
                    <a:lnTo>
                      <a:pt x="3969" y="823"/>
                    </a:lnTo>
                    <a:lnTo>
                      <a:pt x="3897" y="738"/>
                    </a:lnTo>
                    <a:lnTo>
                      <a:pt x="3823" y="658"/>
                    </a:lnTo>
                    <a:lnTo>
                      <a:pt x="3745" y="583"/>
                    </a:lnTo>
                    <a:lnTo>
                      <a:pt x="3664" y="512"/>
                    </a:lnTo>
                    <a:lnTo>
                      <a:pt x="3580" y="445"/>
                    </a:lnTo>
                    <a:lnTo>
                      <a:pt x="3493" y="383"/>
                    </a:lnTo>
                    <a:lnTo>
                      <a:pt x="3404" y="325"/>
                    </a:lnTo>
                    <a:lnTo>
                      <a:pt x="3312" y="271"/>
                    </a:lnTo>
                    <a:lnTo>
                      <a:pt x="3217" y="223"/>
                    </a:lnTo>
                    <a:lnTo>
                      <a:pt x="3121" y="178"/>
                    </a:lnTo>
                    <a:lnTo>
                      <a:pt x="3023" y="139"/>
                    </a:lnTo>
                    <a:lnTo>
                      <a:pt x="2923" y="105"/>
                    </a:lnTo>
                    <a:lnTo>
                      <a:pt x="2822" y="75"/>
                    </a:lnTo>
                    <a:lnTo>
                      <a:pt x="2719" y="50"/>
                    </a:lnTo>
                    <a:lnTo>
                      <a:pt x="2615" y="30"/>
                    </a:lnTo>
                    <a:lnTo>
                      <a:pt x="2511" y="15"/>
                    </a:lnTo>
                    <a:lnTo>
                      <a:pt x="2405" y="5"/>
                    </a:lnTo>
                    <a:lnTo>
                      <a:pt x="2299" y="0"/>
                    </a:lnTo>
                    <a:lnTo>
                      <a:pt x="2193" y="0"/>
                    </a:lnTo>
                    <a:lnTo>
                      <a:pt x="2086" y="6"/>
                    </a:lnTo>
                    <a:lnTo>
                      <a:pt x="1980" y="16"/>
                    </a:lnTo>
                    <a:lnTo>
                      <a:pt x="1874" y="33"/>
                    </a:lnTo>
                    <a:lnTo>
                      <a:pt x="1768" y="54"/>
                    </a:lnTo>
                    <a:lnTo>
                      <a:pt x="1663" y="80"/>
                    </a:lnTo>
                    <a:lnTo>
                      <a:pt x="1558" y="111"/>
                    </a:lnTo>
                    <a:lnTo>
                      <a:pt x="1455" y="149"/>
                    </a:lnTo>
                    <a:lnTo>
                      <a:pt x="1352" y="193"/>
                    </a:lnTo>
                    <a:lnTo>
                      <a:pt x="1251" y="240"/>
                    </a:lnTo>
                    <a:lnTo>
                      <a:pt x="1151" y="295"/>
                    </a:lnTo>
                    <a:lnTo>
                      <a:pt x="1101" y="325"/>
                    </a:lnTo>
                    <a:lnTo>
                      <a:pt x="1052" y="356"/>
                    </a:lnTo>
                    <a:lnTo>
                      <a:pt x="1005" y="388"/>
                    </a:lnTo>
                    <a:lnTo>
                      <a:pt x="957" y="421"/>
                    </a:lnTo>
                    <a:lnTo>
                      <a:pt x="911" y="455"/>
                    </a:lnTo>
                    <a:lnTo>
                      <a:pt x="867" y="490"/>
                    </a:lnTo>
                    <a:lnTo>
                      <a:pt x="823" y="527"/>
                    </a:lnTo>
                    <a:lnTo>
                      <a:pt x="780" y="564"/>
                    </a:lnTo>
                    <a:lnTo>
                      <a:pt x="739" y="602"/>
                    </a:lnTo>
                    <a:lnTo>
                      <a:pt x="699" y="640"/>
                    </a:lnTo>
                    <a:lnTo>
                      <a:pt x="660" y="680"/>
                    </a:lnTo>
                    <a:lnTo>
                      <a:pt x="622" y="722"/>
                    </a:lnTo>
                    <a:lnTo>
                      <a:pt x="585" y="763"/>
                    </a:lnTo>
                    <a:lnTo>
                      <a:pt x="549" y="806"/>
                    </a:lnTo>
                    <a:lnTo>
                      <a:pt x="514" y="848"/>
                    </a:lnTo>
                    <a:lnTo>
                      <a:pt x="481" y="893"/>
                    </a:lnTo>
                    <a:lnTo>
                      <a:pt x="449" y="937"/>
                    </a:lnTo>
                    <a:lnTo>
                      <a:pt x="419" y="983"/>
                    </a:lnTo>
                    <a:lnTo>
                      <a:pt x="389" y="1028"/>
                    </a:lnTo>
                    <a:lnTo>
                      <a:pt x="360" y="1076"/>
                    </a:lnTo>
                    <a:lnTo>
                      <a:pt x="333" y="1123"/>
                    </a:lnTo>
                    <a:lnTo>
                      <a:pt x="307" y="1170"/>
                    </a:lnTo>
                    <a:lnTo>
                      <a:pt x="282" y="1219"/>
                    </a:lnTo>
                    <a:lnTo>
                      <a:pt x="258" y="1268"/>
                    </a:lnTo>
                    <a:lnTo>
                      <a:pt x="236" y="1318"/>
                    </a:lnTo>
                    <a:lnTo>
                      <a:pt x="214" y="1368"/>
                    </a:lnTo>
                    <a:lnTo>
                      <a:pt x="194" y="1419"/>
                    </a:lnTo>
                    <a:lnTo>
                      <a:pt x="177" y="1469"/>
                    </a:lnTo>
                    <a:lnTo>
                      <a:pt x="159" y="1522"/>
                    </a:lnTo>
                    <a:lnTo>
                      <a:pt x="142" y="1573"/>
                    </a:lnTo>
                    <a:lnTo>
                      <a:pt x="128" y="1625"/>
                    </a:lnTo>
                    <a:lnTo>
                      <a:pt x="114" y="1678"/>
                    </a:lnTo>
                    <a:lnTo>
                      <a:pt x="71" y="1878"/>
                    </a:lnTo>
                    <a:lnTo>
                      <a:pt x="38" y="2082"/>
                    </a:lnTo>
                    <a:lnTo>
                      <a:pt x="15" y="2288"/>
                    </a:lnTo>
                    <a:lnTo>
                      <a:pt x="3" y="2496"/>
                    </a:lnTo>
                    <a:lnTo>
                      <a:pt x="0" y="2707"/>
                    </a:lnTo>
                    <a:lnTo>
                      <a:pt x="5" y="2920"/>
                    </a:lnTo>
                    <a:lnTo>
                      <a:pt x="20" y="3134"/>
                    </a:lnTo>
                    <a:lnTo>
                      <a:pt x="42" y="3349"/>
                    </a:lnTo>
                    <a:lnTo>
                      <a:pt x="73" y="3565"/>
                    </a:lnTo>
                    <a:lnTo>
                      <a:pt x="112" y="3782"/>
                    </a:lnTo>
                    <a:lnTo>
                      <a:pt x="159" y="3999"/>
                    </a:lnTo>
                    <a:lnTo>
                      <a:pt x="212" y="4215"/>
                    </a:lnTo>
                    <a:lnTo>
                      <a:pt x="272" y="4431"/>
                    </a:lnTo>
                    <a:lnTo>
                      <a:pt x="339" y="4648"/>
                    </a:lnTo>
                    <a:lnTo>
                      <a:pt x="412" y="4862"/>
                    </a:lnTo>
                    <a:lnTo>
                      <a:pt x="490" y="5075"/>
                    </a:lnTo>
                    <a:lnTo>
                      <a:pt x="573" y="5287"/>
                    </a:lnTo>
                    <a:lnTo>
                      <a:pt x="662" y="5497"/>
                    </a:lnTo>
                    <a:lnTo>
                      <a:pt x="756" y="5704"/>
                    </a:lnTo>
                    <a:lnTo>
                      <a:pt x="855" y="5909"/>
                    </a:lnTo>
                    <a:lnTo>
                      <a:pt x="956" y="6111"/>
                    </a:lnTo>
                    <a:lnTo>
                      <a:pt x="1061" y="6310"/>
                    </a:lnTo>
                    <a:lnTo>
                      <a:pt x="1170" y="6506"/>
                    </a:lnTo>
                    <a:lnTo>
                      <a:pt x="1282" y="6698"/>
                    </a:lnTo>
                    <a:lnTo>
                      <a:pt x="1397" y="6886"/>
                    </a:lnTo>
                    <a:lnTo>
                      <a:pt x="1514" y="7069"/>
                    </a:lnTo>
                    <a:lnTo>
                      <a:pt x="1634" y="7247"/>
                    </a:lnTo>
                    <a:lnTo>
                      <a:pt x="1754" y="7420"/>
                    </a:lnTo>
                    <a:lnTo>
                      <a:pt x="1876" y="7589"/>
                    </a:lnTo>
                    <a:lnTo>
                      <a:pt x="1998" y="7751"/>
                    </a:lnTo>
                    <a:lnTo>
                      <a:pt x="2123" y="7908"/>
                    </a:lnTo>
                    <a:lnTo>
                      <a:pt x="2246" y="80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EDACB91-CA4F-4E12-8844-DA868E5A57C7}"/>
                </a:ext>
              </a:extLst>
            </p:cNvPr>
            <p:cNvSpPr/>
            <p:nvPr/>
          </p:nvSpPr>
          <p:spPr>
            <a:xfrm>
              <a:off x="5510453" y="393747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2051024-8FA5-4677-AF76-53B49107A388}"/>
                </a:ext>
              </a:extLst>
            </p:cNvPr>
            <p:cNvGrpSpPr/>
            <p:nvPr/>
          </p:nvGrpSpPr>
          <p:grpSpPr>
            <a:xfrm>
              <a:off x="7230070" y="4933766"/>
              <a:ext cx="1136426" cy="1136426"/>
              <a:chOff x="5533351" y="4853653"/>
              <a:chExt cx="1136426" cy="1136426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4AE8643-3F43-40A5-A8AC-E0CB349E2B1A}"/>
                  </a:ext>
                </a:extLst>
              </p:cNvPr>
              <p:cNvSpPr/>
              <p:nvPr/>
            </p:nvSpPr>
            <p:spPr>
              <a:xfrm>
                <a:off x="5533351" y="4853653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4" name="Freeform 40">
                <a:extLst>
                  <a:ext uri="{FF2B5EF4-FFF2-40B4-BE49-F238E27FC236}">
                    <a16:creationId xmlns:a16="http://schemas.microsoft.com/office/drawing/2014/main" id="{181FE193-5357-43B7-8754-F09F832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921" y="5338901"/>
                <a:ext cx="25333" cy="62729"/>
              </a:xfrm>
              <a:custGeom>
                <a:avLst/>
                <a:gdLst>
                  <a:gd name="T0" fmla="*/ 328 w 356"/>
                  <a:gd name="T1" fmla="*/ 26 h 885"/>
                  <a:gd name="T2" fmla="*/ 266 w 356"/>
                  <a:gd name="T3" fmla="*/ 0 h 885"/>
                  <a:gd name="T4" fmla="*/ 90 w 356"/>
                  <a:gd name="T5" fmla="*/ 0 h 885"/>
                  <a:gd name="T6" fmla="*/ 28 w 356"/>
                  <a:gd name="T7" fmla="*/ 26 h 885"/>
                  <a:gd name="T8" fmla="*/ 17 w 356"/>
                  <a:gd name="T9" fmla="*/ 122 h 885"/>
                  <a:gd name="T10" fmla="*/ 111 w 356"/>
                  <a:gd name="T11" fmla="*/ 263 h 885"/>
                  <a:gd name="T12" fmla="*/ 67 w 356"/>
                  <a:gd name="T13" fmla="*/ 633 h 885"/>
                  <a:gd name="T14" fmla="*/ 153 w 356"/>
                  <a:gd name="T15" fmla="*/ 862 h 885"/>
                  <a:gd name="T16" fmla="*/ 203 w 356"/>
                  <a:gd name="T17" fmla="*/ 862 h 885"/>
                  <a:gd name="T18" fmla="*/ 289 w 356"/>
                  <a:gd name="T19" fmla="*/ 633 h 885"/>
                  <a:gd name="T20" fmla="*/ 245 w 356"/>
                  <a:gd name="T21" fmla="*/ 263 h 885"/>
                  <a:gd name="T22" fmla="*/ 339 w 356"/>
                  <a:gd name="T23" fmla="*/ 122 h 885"/>
                  <a:gd name="T24" fmla="*/ 328 w 356"/>
                  <a:gd name="T25" fmla="*/ 26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6" h="885">
                    <a:moveTo>
                      <a:pt x="328" y="26"/>
                    </a:moveTo>
                    <a:cubicBezTo>
                      <a:pt x="312" y="9"/>
                      <a:pt x="289" y="0"/>
                      <a:pt x="266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67" y="0"/>
                      <a:pt x="44" y="9"/>
                      <a:pt x="28" y="26"/>
                    </a:cubicBezTo>
                    <a:cubicBezTo>
                      <a:pt x="3" y="53"/>
                      <a:pt x="0" y="92"/>
                      <a:pt x="17" y="122"/>
                    </a:cubicBezTo>
                    <a:cubicBezTo>
                      <a:pt x="111" y="263"/>
                      <a:pt x="111" y="263"/>
                      <a:pt x="111" y="263"/>
                    </a:cubicBezTo>
                    <a:cubicBezTo>
                      <a:pt x="67" y="633"/>
                      <a:pt x="67" y="633"/>
                      <a:pt x="67" y="633"/>
                    </a:cubicBezTo>
                    <a:cubicBezTo>
                      <a:pt x="153" y="862"/>
                      <a:pt x="153" y="862"/>
                      <a:pt x="153" y="862"/>
                    </a:cubicBezTo>
                    <a:cubicBezTo>
                      <a:pt x="162" y="885"/>
                      <a:pt x="194" y="885"/>
                      <a:pt x="203" y="862"/>
                    </a:cubicBezTo>
                    <a:cubicBezTo>
                      <a:pt x="289" y="633"/>
                      <a:pt x="289" y="633"/>
                      <a:pt x="289" y="633"/>
                    </a:cubicBezTo>
                    <a:cubicBezTo>
                      <a:pt x="245" y="263"/>
                      <a:pt x="245" y="263"/>
                      <a:pt x="245" y="263"/>
                    </a:cubicBezTo>
                    <a:cubicBezTo>
                      <a:pt x="339" y="122"/>
                      <a:pt x="339" y="122"/>
                      <a:pt x="339" y="122"/>
                    </a:cubicBezTo>
                    <a:cubicBezTo>
                      <a:pt x="356" y="92"/>
                      <a:pt x="353" y="53"/>
                      <a:pt x="32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33D5890-0677-46DA-99C1-F5F17476E5FD}"/>
                </a:ext>
              </a:extLst>
            </p:cNvPr>
            <p:cNvSpPr/>
            <p:nvPr/>
          </p:nvSpPr>
          <p:spPr>
            <a:xfrm>
              <a:off x="8949688" y="393747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FFEFDC0-A4A3-4084-A0D4-52872F0FD542}"/>
                </a:ext>
              </a:extLst>
            </p:cNvPr>
            <p:cNvSpPr/>
            <p:nvPr/>
          </p:nvSpPr>
          <p:spPr>
            <a:xfrm>
              <a:off x="8949115" y="196071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8" name="Picture 3" descr="C:\Users\TAT\AppData\Local\Microsoft\Windows\INetCache\IE\DJBDKV9M\heart-1480779_960_720[1]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657" y="5156888"/>
              <a:ext cx="922245" cy="7797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5" descr="C:\Users\TAT\AppData\Local\Microsoft\Windows\INetCache\IE\UHOV42XI\nino-regla[1]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3" t="12665" r="10164"/>
            <a:stretch/>
          </p:blipFill>
          <p:spPr bwMode="auto">
            <a:xfrm>
              <a:off x="5695504" y="4168356"/>
              <a:ext cx="766324" cy="7004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C:\Users\TAT\AppData\Local\Microsoft\Windows\INetCache\IE\3BV90N0V\orgullo[1]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1" r="15187"/>
            <a:stretch/>
          </p:blipFill>
          <p:spPr bwMode="auto">
            <a:xfrm>
              <a:off x="9134621" y="4153156"/>
              <a:ext cx="766560" cy="7050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 descr="C:\Users\TAT\AppData\Local\Microsoft\Windows\INetCache\IE\9JDAMQ32\leng_460[1]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961" y="2235182"/>
              <a:ext cx="842166" cy="5052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5485579" y="1957191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4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812" y="2112676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378B030-A4B1-418C-97BB-0EF7ED96EFBE}"/>
              </a:ext>
            </a:extLst>
          </p:cNvPr>
          <p:cNvGrpSpPr/>
          <p:nvPr/>
        </p:nvGrpSpPr>
        <p:grpSpPr>
          <a:xfrm>
            <a:off x="-17043" y="2861552"/>
            <a:ext cx="3349631" cy="4011797"/>
            <a:chOff x="-11224" y="995822"/>
            <a:chExt cx="4900219" cy="5868911"/>
          </a:xfrm>
        </p:grpSpPr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4125A59-A61B-445F-BA86-2D8369904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606" y="1817469"/>
              <a:ext cx="1073172" cy="785532"/>
            </a:xfrm>
            <a:custGeom>
              <a:avLst/>
              <a:gdLst>
                <a:gd name="T0" fmla="*/ 281 w 614"/>
                <a:gd name="T1" fmla="*/ 0 h 450"/>
                <a:gd name="T2" fmla="*/ 495 w 614"/>
                <a:gd name="T3" fmla="*/ 103 h 450"/>
                <a:gd name="T4" fmla="*/ 614 w 614"/>
                <a:gd name="T5" fmla="*/ 400 h 450"/>
                <a:gd name="T6" fmla="*/ 359 w 614"/>
                <a:gd name="T7" fmla="*/ 317 h 450"/>
                <a:gd name="T8" fmla="*/ 98 w 614"/>
                <a:gd name="T9" fmla="*/ 205 h 450"/>
                <a:gd name="T10" fmla="*/ 281 w 614"/>
                <a:gd name="T1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4" h="450">
                  <a:moveTo>
                    <a:pt x="281" y="0"/>
                  </a:moveTo>
                  <a:cubicBezTo>
                    <a:pt x="281" y="0"/>
                    <a:pt x="469" y="58"/>
                    <a:pt x="495" y="103"/>
                  </a:cubicBezTo>
                  <a:cubicBezTo>
                    <a:pt x="521" y="148"/>
                    <a:pt x="614" y="400"/>
                    <a:pt x="614" y="400"/>
                  </a:cubicBezTo>
                  <a:cubicBezTo>
                    <a:pt x="614" y="400"/>
                    <a:pt x="440" y="450"/>
                    <a:pt x="359" y="317"/>
                  </a:cubicBezTo>
                  <a:cubicBezTo>
                    <a:pt x="278" y="184"/>
                    <a:pt x="195" y="231"/>
                    <a:pt x="98" y="205"/>
                  </a:cubicBezTo>
                  <a:cubicBezTo>
                    <a:pt x="0" y="179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5DAFA8BD-3251-43C1-A716-746977D56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968" y="2228938"/>
              <a:ext cx="665573" cy="588181"/>
            </a:xfrm>
            <a:custGeom>
              <a:avLst/>
              <a:gdLst>
                <a:gd name="T0" fmla="*/ 0 w 381"/>
                <a:gd name="T1" fmla="*/ 9 h 337"/>
                <a:gd name="T2" fmla="*/ 219 w 381"/>
                <a:gd name="T3" fmla="*/ 52 h 337"/>
                <a:gd name="T4" fmla="*/ 381 w 381"/>
                <a:gd name="T5" fmla="*/ 233 h 337"/>
                <a:gd name="T6" fmla="*/ 124 w 381"/>
                <a:gd name="T7" fmla="*/ 173 h 337"/>
                <a:gd name="T8" fmla="*/ 0 w 381"/>
                <a:gd name="T9" fmla="*/ 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337">
                  <a:moveTo>
                    <a:pt x="0" y="9"/>
                  </a:moveTo>
                  <a:cubicBezTo>
                    <a:pt x="0" y="9"/>
                    <a:pt x="155" y="0"/>
                    <a:pt x="219" y="52"/>
                  </a:cubicBezTo>
                  <a:cubicBezTo>
                    <a:pt x="283" y="105"/>
                    <a:pt x="381" y="233"/>
                    <a:pt x="381" y="233"/>
                  </a:cubicBezTo>
                  <a:cubicBezTo>
                    <a:pt x="381" y="233"/>
                    <a:pt x="248" y="337"/>
                    <a:pt x="124" y="173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F479DD9-0722-416F-A841-6A4433176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7971" y="995822"/>
              <a:ext cx="1290" cy="1290"/>
            </a:xfrm>
            <a:prstGeom prst="rect">
              <a:avLst/>
            </a:prstGeom>
            <a:solidFill>
              <a:srgbClr val="50308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C6D2AFB3-49EF-4828-866F-84C14584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224" y="1066764"/>
              <a:ext cx="4900219" cy="5797969"/>
            </a:xfrm>
            <a:custGeom>
              <a:avLst/>
              <a:gdLst>
                <a:gd name="T0" fmla="*/ 2464 w 2803"/>
                <a:gd name="T1" fmla="*/ 1112 h 3326"/>
                <a:gd name="T2" fmla="*/ 1820 w 2803"/>
                <a:gd name="T3" fmla="*/ 1388 h 3326"/>
                <a:gd name="T4" fmla="*/ 1966 w 2803"/>
                <a:gd name="T5" fmla="*/ 491 h 3326"/>
                <a:gd name="T6" fmla="*/ 2223 w 2803"/>
                <a:gd name="T7" fmla="*/ 253 h 3326"/>
                <a:gd name="T8" fmla="*/ 2377 w 2803"/>
                <a:gd name="T9" fmla="*/ 9 h 3326"/>
                <a:gd name="T10" fmla="*/ 2376 w 2803"/>
                <a:gd name="T11" fmla="*/ 0 h 3326"/>
                <a:gd name="T12" fmla="*/ 1916 w 2803"/>
                <a:gd name="T13" fmla="*/ 166 h 3326"/>
                <a:gd name="T14" fmla="*/ 1871 w 2803"/>
                <a:gd name="T15" fmla="*/ 182 h 3326"/>
                <a:gd name="T16" fmla="*/ 1723 w 2803"/>
                <a:gd name="T17" fmla="*/ 290 h 3326"/>
                <a:gd name="T18" fmla="*/ 1694 w 2803"/>
                <a:gd name="T19" fmla="*/ 280 h 3326"/>
                <a:gd name="T20" fmla="*/ 1590 w 2803"/>
                <a:gd name="T21" fmla="*/ 278 h 3326"/>
                <a:gd name="T22" fmla="*/ 1474 w 2803"/>
                <a:gd name="T23" fmla="*/ 423 h 3326"/>
                <a:gd name="T24" fmla="*/ 1338 w 2803"/>
                <a:gd name="T25" fmla="*/ 380 h 3326"/>
                <a:gd name="T26" fmla="*/ 1140 w 2803"/>
                <a:gd name="T27" fmla="*/ 607 h 3326"/>
                <a:gd name="T28" fmla="*/ 911 w 2803"/>
                <a:gd name="T29" fmla="*/ 905 h 3326"/>
                <a:gd name="T30" fmla="*/ 740 w 2803"/>
                <a:gd name="T31" fmla="*/ 1255 h 3326"/>
                <a:gd name="T32" fmla="*/ 371 w 2803"/>
                <a:gd name="T33" fmla="*/ 2368 h 3326"/>
                <a:gd name="T34" fmla="*/ 0 w 2803"/>
                <a:gd name="T35" fmla="*/ 2747 h 3326"/>
                <a:gd name="T36" fmla="*/ 0 w 2803"/>
                <a:gd name="T37" fmla="*/ 3326 h 3326"/>
                <a:gd name="T38" fmla="*/ 582 w 2803"/>
                <a:gd name="T39" fmla="*/ 3326 h 3326"/>
                <a:gd name="T40" fmla="*/ 1011 w 2803"/>
                <a:gd name="T41" fmla="*/ 2720 h 3326"/>
                <a:gd name="T42" fmla="*/ 1541 w 2803"/>
                <a:gd name="T43" fmla="*/ 2267 h 3326"/>
                <a:gd name="T44" fmla="*/ 2356 w 2803"/>
                <a:gd name="T45" fmla="*/ 1686 h 3326"/>
                <a:gd name="T46" fmla="*/ 2803 w 2803"/>
                <a:gd name="T47" fmla="*/ 1055 h 3326"/>
                <a:gd name="T48" fmla="*/ 2464 w 2803"/>
                <a:gd name="T49" fmla="*/ 1112 h 3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3" h="3326">
                  <a:moveTo>
                    <a:pt x="2464" y="1112"/>
                  </a:moveTo>
                  <a:cubicBezTo>
                    <a:pt x="2258" y="1309"/>
                    <a:pt x="2020" y="1686"/>
                    <a:pt x="1820" y="1388"/>
                  </a:cubicBezTo>
                  <a:cubicBezTo>
                    <a:pt x="1620" y="1090"/>
                    <a:pt x="1855" y="665"/>
                    <a:pt x="1966" y="491"/>
                  </a:cubicBezTo>
                  <a:cubicBezTo>
                    <a:pt x="2077" y="316"/>
                    <a:pt x="2112" y="301"/>
                    <a:pt x="2223" y="253"/>
                  </a:cubicBezTo>
                  <a:cubicBezTo>
                    <a:pt x="2328" y="208"/>
                    <a:pt x="2385" y="94"/>
                    <a:pt x="2377" y="9"/>
                  </a:cubicBezTo>
                  <a:cubicBezTo>
                    <a:pt x="2376" y="6"/>
                    <a:pt x="2376" y="3"/>
                    <a:pt x="2376" y="0"/>
                  </a:cubicBezTo>
                  <a:cubicBezTo>
                    <a:pt x="2369" y="3"/>
                    <a:pt x="2041" y="121"/>
                    <a:pt x="1916" y="166"/>
                  </a:cubicBezTo>
                  <a:cubicBezTo>
                    <a:pt x="1893" y="174"/>
                    <a:pt x="1877" y="180"/>
                    <a:pt x="1871" y="182"/>
                  </a:cubicBezTo>
                  <a:cubicBezTo>
                    <a:pt x="1828" y="196"/>
                    <a:pt x="1744" y="245"/>
                    <a:pt x="1723" y="290"/>
                  </a:cubicBezTo>
                  <a:cubicBezTo>
                    <a:pt x="1723" y="290"/>
                    <a:pt x="1711" y="285"/>
                    <a:pt x="1694" y="280"/>
                  </a:cubicBezTo>
                  <a:cubicBezTo>
                    <a:pt x="1662" y="271"/>
                    <a:pt x="1614" y="262"/>
                    <a:pt x="1590" y="278"/>
                  </a:cubicBezTo>
                  <a:cubicBezTo>
                    <a:pt x="1552" y="304"/>
                    <a:pt x="1474" y="423"/>
                    <a:pt x="1474" y="423"/>
                  </a:cubicBezTo>
                  <a:cubicBezTo>
                    <a:pt x="1474" y="423"/>
                    <a:pt x="1397" y="380"/>
                    <a:pt x="1338" y="380"/>
                  </a:cubicBezTo>
                  <a:cubicBezTo>
                    <a:pt x="1279" y="380"/>
                    <a:pt x="1214" y="486"/>
                    <a:pt x="1140" y="607"/>
                  </a:cubicBezTo>
                  <a:cubicBezTo>
                    <a:pt x="1065" y="727"/>
                    <a:pt x="983" y="845"/>
                    <a:pt x="911" y="905"/>
                  </a:cubicBezTo>
                  <a:cubicBezTo>
                    <a:pt x="840" y="965"/>
                    <a:pt x="767" y="1060"/>
                    <a:pt x="740" y="1255"/>
                  </a:cubicBezTo>
                  <a:cubicBezTo>
                    <a:pt x="713" y="1450"/>
                    <a:pt x="602" y="2089"/>
                    <a:pt x="371" y="2368"/>
                  </a:cubicBezTo>
                  <a:cubicBezTo>
                    <a:pt x="214" y="2557"/>
                    <a:pt x="109" y="2680"/>
                    <a:pt x="0" y="2747"/>
                  </a:cubicBezTo>
                  <a:cubicBezTo>
                    <a:pt x="0" y="3326"/>
                    <a:pt x="0" y="3326"/>
                    <a:pt x="0" y="3326"/>
                  </a:cubicBezTo>
                  <a:cubicBezTo>
                    <a:pt x="582" y="3326"/>
                    <a:pt x="582" y="3326"/>
                    <a:pt x="582" y="3326"/>
                  </a:cubicBezTo>
                  <a:cubicBezTo>
                    <a:pt x="609" y="3287"/>
                    <a:pt x="879" y="2901"/>
                    <a:pt x="1011" y="2720"/>
                  </a:cubicBezTo>
                  <a:cubicBezTo>
                    <a:pt x="1151" y="2530"/>
                    <a:pt x="1148" y="2505"/>
                    <a:pt x="1541" y="2267"/>
                  </a:cubicBezTo>
                  <a:cubicBezTo>
                    <a:pt x="1934" y="2029"/>
                    <a:pt x="2181" y="1934"/>
                    <a:pt x="2356" y="1686"/>
                  </a:cubicBezTo>
                  <a:cubicBezTo>
                    <a:pt x="2530" y="1439"/>
                    <a:pt x="2803" y="1084"/>
                    <a:pt x="2803" y="1055"/>
                  </a:cubicBezTo>
                  <a:cubicBezTo>
                    <a:pt x="2803" y="1027"/>
                    <a:pt x="2670" y="916"/>
                    <a:pt x="2464" y="111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CE56FDA-AC04-4E4C-B914-299FA60DE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589" y="1355695"/>
              <a:ext cx="791981" cy="1147985"/>
            </a:xfrm>
            <a:custGeom>
              <a:avLst/>
              <a:gdLst>
                <a:gd name="T0" fmla="*/ 289 w 453"/>
                <a:gd name="T1" fmla="*/ 124 h 658"/>
                <a:gd name="T2" fmla="*/ 453 w 453"/>
                <a:gd name="T3" fmla="*/ 0 h 658"/>
                <a:gd name="T4" fmla="*/ 408 w 453"/>
                <a:gd name="T5" fmla="*/ 16 h 658"/>
                <a:gd name="T6" fmla="*/ 260 w 453"/>
                <a:gd name="T7" fmla="*/ 124 h 658"/>
                <a:gd name="T8" fmla="*/ 0 w 453"/>
                <a:gd name="T9" fmla="*/ 658 h 658"/>
                <a:gd name="T10" fmla="*/ 289 w 453"/>
                <a:gd name="T11" fmla="*/ 12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658">
                  <a:moveTo>
                    <a:pt x="289" y="124"/>
                  </a:moveTo>
                  <a:cubicBezTo>
                    <a:pt x="335" y="44"/>
                    <a:pt x="452" y="0"/>
                    <a:pt x="453" y="0"/>
                  </a:cubicBezTo>
                  <a:cubicBezTo>
                    <a:pt x="430" y="8"/>
                    <a:pt x="414" y="14"/>
                    <a:pt x="408" y="16"/>
                  </a:cubicBezTo>
                  <a:cubicBezTo>
                    <a:pt x="365" y="30"/>
                    <a:pt x="281" y="79"/>
                    <a:pt x="260" y="124"/>
                  </a:cubicBezTo>
                  <a:cubicBezTo>
                    <a:pt x="0" y="658"/>
                    <a:pt x="0" y="658"/>
                    <a:pt x="0" y="658"/>
                  </a:cubicBezTo>
                  <a:lnTo>
                    <a:pt x="289" y="1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CE15BF1-09B4-42FC-B84A-66DFF739A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974" y="1523379"/>
              <a:ext cx="949345" cy="980302"/>
            </a:xfrm>
            <a:custGeom>
              <a:avLst/>
              <a:gdLst>
                <a:gd name="T0" fmla="*/ 342 w 543"/>
                <a:gd name="T1" fmla="*/ 169 h 562"/>
                <a:gd name="T2" fmla="*/ 543 w 543"/>
                <a:gd name="T3" fmla="*/ 18 h 562"/>
                <a:gd name="T4" fmla="*/ 439 w 543"/>
                <a:gd name="T5" fmla="*/ 16 h 562"/>
                <a:gd name="T6" fmla="*/ 323 w 543"/>
                <a:gd name="T7" fmla="*/ 161 h 562"/>
                <a:gd name="T8" fmla="*/ 0 w 543"/>
                <a:gd name="T9" fmla="*/ 562 h 562"/>
                <a:gd name="T10" fmla="*/ 342 w 543"/>
                <a:gd name="T11" fmla="*/ 16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3" h="562">
                  <a:moveTo>
                    <a:pt x="342" y="169"/>
                  </a:moveTo>
                  <a:cubicBezTo>
                    <a:pt x="454" y="10"/>
                    <a:pt x="440" y="10"/>
                    <a:pt x="543" y="18"/>
                  </a:cubicBezTo>
                  <a:cubicBezTo>
                    <a:pt x="511" y="9"/>
                    <a:pt x="463" y="0"/>
                    <a:pt x="439" y="16"/>
                  </a:cubicBezTo>
                  <a:cubicBezTo>
                    <a:pt x="401" y="42"/>
                    <a:pt x="323" y="161"/>
                    <a:pt x="323" y="161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231" y="329"/>
                    <a:pt x="342" y="16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72067" y="2939784"/>
            <a:ext cx="1158430" cy="1136426"/>
            <a:chOff x="3859109" y="2749164"/>
            <a:chExt cx="1158430" cy="1136426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3881113" y="2749164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2050" name="Picture 2" descr="C:\Users\TAT\AppData\Local\Microsoft\Windows\INetCache\IE\9JDAMQ32\logo_mas_salud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109" y="3019762"/>
              <a:ext cx="1151429" cy="6719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71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466 -0.30116 L 0.40466 -0.30116 C 0.40049 -0.29768 0.39502 -0.29259 0.39072 -0.28981 C 0.38773 -0.28773 0.38447 -0.28704 0.38148 -0.28472 C 0.36806 -0.275 0.38135 -0.28009 0.36936 -0.27662 C 0.36845 -0.275 0.3678 -0.27268 0.36663 -0.27153 C 0.36559 -0.2706 0.36415 -0.2706 0.36298 -0.26991 C 0.36194 -0.26944 0.36103 -0.26898 0.36012 -0.26829 C 0.35894 -0.26667 0.35764 -0.26504 0.35647 -0.26342 C 0.35178 -0.25764 0.35035 -0.25671 0.34631 -0.25023 C 0.34436 -0.24699 0.34292 -0.24282 0.34071 -0.24028 C 0.33889 -0.23819 0.33693 -0.23611 0.33511 -0.23379 C 0.33394 -0.23217 0.33277 -0.23032 0.33146 -0.2287 C 0.3299 -0.22708 0.32834 -0.22569 0.32677 -0.22384 C 0.32248 -0.21898 0.31844 -0.21319 0.31388 -0.20903 C 0.31206 -0.20741 0.30997 -0.20625 0.30828 -0.20417 C 0.29773 -0.1912 0.30567 -0.19653 0.29903 -0.19259 C 0.29747 -0.19028 0.29604 -0.18796 0.29434 -0.18611 C 0.29356 -0.18518 0.29252 -0.18495 0.29161 -0.18426 C 0.29031 -0.18333 0.28913 -0.18217 0.28796 -0.18102 C 0.28692 -0.1794 0.28405 -0.17361 0.28236 -0.17292 C 0.26413 -0.16528 0.2162 -0.16805 0.21294 -0.16782 L 0.19249 -0.16134 C 0.17166 -0.15509 0.17478 -0.16782 0.14066 -0.13333 C 0.13857 -0.13102 0.13636 -0.1287 0.13415 -0.12662 C 0.12281 -0.1162 0.11057 -0.1081 0.09989 -0.09537 C 0.09807 -0.09329 0.09638 -0.09051 0.09442 -0.08889 C 0.08934 -0.08495 0.08387 -0.08217 0.07866 -0.07893 C 0.07554 -0.075 0.07241 -0.07153 0.06942 -0.06736 C 0.06316 -0.05926 0.06824 -0.06551 0.06108 -0.05764 C 0.06017 -0.05648 0.05926 -0.05509 0.05821 -0.05417 C 0.05704 -0.05347 0.05574 -0.05324 0.05457 -0.05254 C 0.05274 -0.05046 0.05118 -0.04722 0.04897 -0.04606 C 0.04806 -0.04537 0.04714 -0.04514 0.04623 -0.04444 C 0.04467 -0.04305 0.04311 -0.0412 0.04154 -0.03935 C 0.04063 -0.03842 0.03985 -0.03704 0.03881 -0.03611 C 0.03764 -0.03518 0.03633 -0.03518 0.03516 -0.03449 C 0.0336 -0.03356 0.03204 -0.03241 0.03047 -0.03125 C 0.02175 -0.01551 0.03086 -0.03009 0.02396 -0.02292 C 0.02266 -0.02153 0.02162 -0.01944 0.02031 -0.01805 C 0.01914 -0.01667 0.01784 -0.01574 0.01654 -0.01481 C 0.01016 -0.00324 0.01732 -0.01458 0.01107 -0.0081 C 0.00976 -0.00671 0.00872 -0.00463 0.00729 -0.00324 C 0.00651 -0.00231 0.00547 -0.00231 0.00455 -0.00162 C 0.00065 0.00185 0.00312 0.00301 4.64183E-6 2.59259E-6 " pathEditMode="relative" ptsTypes="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25 -0.33564 L 0.44725 -0.33564 C 0.42042 -0.30254 0.45103 -0.33888 0.43149 -0.31921 C 0.4285 -0.31643 0.42602 -0.31249 0.42316 -0.30948 C 0.42225 -0.30856 0.42121 -0.30856 0.42029 -0.30786 C 0.38656 -0.27939 0.42694 -0.3111 0.39529 -0.28796 C 0.39411 -0.28703 0.39294 -0.28541 0.39164 -0.28472 C 0.35504 -0.26203 0.39073 -0.2861 0.36103 -0.26666 C 0.35452 -0.26226 0.34788 -0.25902 0.34163 -0.25347 C 0.33498 -0.24745 0.33095 -0.24374 0.32313 -0.23865 C 0.31727 -0.23495 0.31141 -0.23194 0.30555 -0.2287 C 0.29943 -0.2206 0.30112 -0.22198 0.2907 -0.2155 C 0.28836 -0.21411 0.28562 -0.21388 0.28328 -0.21226 C 0.27976 -0.20995 0.27638 -0.20694 0.27312 -0.20393 C 0.27208 -0.20323 0.2713 -0.20161 0.27038 -0.20069 C 0.2627 -0.19444 0.25515 -0.18749 0.2472 -0.18263 C 0.24629 -0.18217 0.24525 -0.18171 0.24434 -0.18101 C 0.22727 -0.16666 0.23965 -0.17499 0.22493 -0.1662 C 0.21855 -0.15856 0.22636 -0.16735 0.21386 -0.15624 C 0.21282 -0.15532 0.21204 -0.15393 0.21112 -0.153 C 0.20865 -0.15069 0.20605 -0.14884 0.2037 -0.14652 C 0.20018 -0.14282 0.19693 -0.13842 0.19341 -0.13495 C 0.19146 -0.13286 0.18898 -0.13194 0.18703 -0.12985 C 0.18403 -0.12708 0.18156 -0.12314 0.17869 -0.12013 C 0.17778 -0.11921 0.17674 -0.11898 0.17583 -0.11851 C 0.17427 -0.11735 0.1727 -0.11643 0.17127 -0.11504 C 0.16841 -0.11249 0.1658 -0.10902 0.16293 -0.10694 C 0.1615 -0.10578 0.15981 -0.10601 0.15825 -0.10532 C 0.15212 -0.10208 0.146 -0.09814 0.13975 -0.09536 C 0.13858 -0.0949 0.13728 -0.09444 0.1361 -0.09374 C 0.13324 -0.09212 0.1305 -0.09027 0.12777 -0.08888 C 0.12621 -0.08796 0.12464 -0.08773 0.12308 -0.08703 C 0.11162 -0.08217 0.12165 -0.08518 0.11019 -0.08217 C 0.10888 -0.08101 0.10771 -0.07962 0.10641 -0.07893 C 0.10511 -0.07823 0.09716 -0.07592 0.09625 -0.07569 C 0.08987 -0.06805 0.09794 -0.07661 0.08792 -0.0706 C 0.08687 -0.07013 0.08609 -0.06828 0.08518 -0.06735 C 0.08375 -0.0662 0.07984 -0.06458 0.07867 -0.06411 C 0.07737 -0.06296 0.07619 -0.06203 0.07489 -0.06087 C 0.07124 -0.05717 0.06786 -0.05161 0.06382 -0.0493 C 0.05809 -0.04583 0.06421 -0.04976 0.05731 -0.04444 C 0.05588 -0.04305 0.05418 -0.04235 0.05275 -0.04097 C 0.05171 -0.04027 0.05093 -0.03865 0.04988 -0.03773 C 0.04832 -0.03634 0.04494 -0.03518 0.0435 -0.03448 C 0.04155 -0.03356 0.03947 -0.0331 0.0379 -0.03124 C 0.02996 -0.02175 0.03999 -0.0331 0.0323 -0.02615 C 0.02892 -0.02314 0.03048 -0.02245 0.02683 -0.02129 C 0.02436 -0.0206 0.02188 -0.02013 0.01941 -0.01967 L 0.01381 -0.01296 L 0.01107 -0.00972 C 0.01042 -0.0081 0.01016 -0.00578 0.00925 -0.00485 C 0.00756 -0.003 0.00547 -0.00254 0.00365 -0.00161 C 0.00052 0.00024 0.00183 5.92593E-6 1.08362E-6 5.92593E-6 " pathEditMode="relative" ptsTypes="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GENERAL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¿Cómo afecta la salud oral a la salud general? </a:t>
            </a:r>
            <a:endParaRPr lang="es-CO" sz="3800" kern="0" dirty="0">
              <a:solidFill>
                <a:srgbClr val="0BD0D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pic>
        <p:nvPicPr>
          <p:cNvPr id="8198" name="Picture 6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3051175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3051175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813930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7" name="Rectangle 76"/>
          <p:cNvSpPr/>
          <p:nvPr/>
        </p:nvSpPr>
        <p:spPr>
          <a:xfrm>
            <a:off x="4521764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8" name="Rectangle 77"/>
          <p:cNvSpPr/>
          <p:nvPr/>
        </p:nvSpPr>
        <p:spPr>
          <a:xfrm>
            <a:off x="90983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201" name="Picture 9" descr="C:\Users\TAT\AppData\Local\Microsoft\Windows\INetCache\IE\DJBDKV9M\neumonia-infantil-america-latina_1_786704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99" y="3051175"/>
            <a:ext cx="2761365" cy="1649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TAT\AppData\Local\Microsoft\Windows\INetCache\IE\UHOV42XI\heart-disease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47" y="3037189"/>
            <a:ext cx="2961225" cy="1687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TAT\AppData\Local\Microsoft\Windows\INetCache\IE\3BV90N0V\Pregnant-Woman-Stomach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959" y="3062173"/>
            <a:ext cx="2909979" cy="1636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8893" y="4941167"/>
            <a:ext cx="3098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Neumonía y Problemas Respiratorios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521764" y="4941168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Endocarditis y Enfermedades Cardiovasculares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110636" y="4941168"/>
            <a:ext cx="3098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Embarazo y problemas durante el parto</a:t>
            </a:r>
          </a:p>
        </p:txBody>
      </p:sp>
      <p:pic>
        <p:nvPicPr>
          <p:cNvPr id="6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65697" y="8121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995194" y="1562360"/>
            <a:ext cx="1151429" cy="1136426"/>
            <a:chOff x="9144831" y="1722131"/>
            <a:chExt cx="1151429" cy="1136426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9158940" y="1722131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6" name="Picture 2" descr="C:\Users\TAT\AppData\Local\Microsoft\Windows\INetCache\IE\9JDAMQ32\logo_mas_salud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831" y="2006388"/>
              <a:ext cx="1151429" cy="6719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33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1 0.21438 -0.18056 0.21178 -0.17986 C 0.20422 -0.17731 0.20865 -0.17986 0.20409 -0.17708 C 0.20331 -0.17616 0.20266 -0.175 0.20175 -0.17431 C 0.20071 -0.17361 0.19966 -0.17338 0.19862 -0.17292 C 0.19784 -0.17245 0.19706 -0.17199 0.19628 -0.17153 C 0.19537 -0.17106 0.19419 -0.17083 0.19328 -0.17014 C 0.19107 -0.16852 0.18911 -0.16644 0.18703 -0.16458 C 0.18625 -0.16412 0.18547 -0.16366 0.18469 -0.16319 C 0.18299 -0.16227 0.18104 -0.16157 0.17935 -0.16065 C 0.17726 -0.15926 0.17518 -0.15764 0.1731 -0.15648 C 0.16893 -0.15394 0.16502 -0.15185 0.16072 -0.14954 C 0.15668 -0.14769 0.15239 -0.14676 0.14835 -0.14398 C 0.13988 -0.13912 0.14379 -0.14074 0.13676 -0.13866 C 0.12464 -0.13009 0.13988 -0.14028 0.12985 -0.13449 C 0.12855 -0.1338 0.12725 -0.13241 0.12595 -0.13171 C 0.11644 -0.12662 0.12959 -0.13634 0.11514 -0.12616 L 0.10745 -0.12106 C 0.10615 -0.11991 0.10485 -0.11852 0.10355 -0.11829 C 0.1025 -0.11782 0.10146 -0.11736 0.10042 -0.11667 C 0.09912 -0.1162 0.09795 -0.11505 0.09664 -0.11412 C 0.09586 -0.11343 0.09508 -0.11296 0.0943 -0.1125 C 0.08987 -0.10671 0.09234 -0.10926 0.08648 -0.10556 L 0.08427 -0.1044 C 0.08153 -0.09954 0.08206 -0.10023 0.0788 -0.0963 C 0.07724 -0.09421 0.07554 -0.09306 0.07411 -0.09051 C 0.07112 -0.08495 0.07294 -0.08704 0.06877 -0.08495 C 0.06799 -0.08403 0.06721 -0.08356 0.06643 -0.08218 C 0.06538 -0.08102 0.06447 -0.0794 0.0633 -0.07824 C 0.06265 -0.07755 0.06174 -0.07755 0.06096 -0.07685 C 0.05549 -0.07176 0.06239 -0.07616 0.05562 -0.0713 C 0.05405 -0.07014 0.05249 -0.06944 0.05093 -0.06852 L 0.04871 -0.06713 C 0.04819 -0.06574 0.0478 -0.06412 0.04715 -0.06296 C 0.0465 -0.06204 0.04559 -0.06204 0.04481 -0.06157 C 0.03803 -0.05833 0.04494 -0.06227 0.03934 -0.05903 C 0.03256 -0.04745 0.04116 -0.06157 0.03478 -0.05231 C 0.03387 -0.05093 0.03321 -0.04931 0.03243 -0.04815 C 0.031 -0.04606 0.02774 -0.04259 0.02774 -0.04236 C 0.02592 -0.03773 0.02384 -0.03171 0.02084 -0.02894 C 0.01693 -0.02546 0.01863 -0.02731 0.01537 -0.02315 C 0.01146 -0.01273 0.0168 -0.02569 0.01081 -0.01644 C 0.00534 -0.00833 0.01133 -0.01273 0.00612 -0.00972 C 0.00534 -0.00856 0.00443 -0.00833 0.00378 -0.00694 C 0.00326 -0.00602 0.00365 -0.0037 0.003 -0.00278 C 0.00248 -0.00185 0.00144 -0.00208 0.00065 -0.00116 C 0.00039 -0.00116 0.00013 -0.00046 -3.07893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19 -0.19607 L 0.19719 -0.19584 C 0.19471 -0.19236 0.19237 -0.18796 0.18976 -0.18472 C 0.18833 -0.18287 0.18664 -0.18264 0.18507 -0.18148 C 0.17791 -0.175 0.18651 -0.18056 0.17947 -0.17639 C 0.17036 -0.16412 0.18312 -0.18056 0.1684 -0.16482 C 0.16619 -0.1625 0.16424 -0.15903 0.16189 -0.15671 C 0.16111 -0.15579 0.16007 -0.15602 0.15916 -0.15509 C 0.15629 -0.15209 0.15382 -0.14769 0.15082 -0.14514 C 0.14796 -0.14283 0.14457 -0.14259 0.14157 -0.14028 C 0.11461 -0.11829 0.14066 -0.13357 0.1193 -0.12222 C 0.11409 -0.11597 0.11396 -0.11551 0.1055 -0.10903 C 0.10276 -0.10695 0.0999 -0.10602 0.09716 -0.10394 C 0.07268 -0.08634 0.08844 -0.09491 0.07398 -0.0875 C 0.07046 -0.07824 0.07437 -0.08611 0.06747 -0.08102 C 0.06525 -0.0794 0.06317 -0.07685 0.06108 -0.07454 C 0.05978 -0.07292 0.05861 -0.07084 0.05731 -0.06945 C 0.04051 -0.05139 0.06447 -0.07963 0.04532 -0.05787 C 0.04402 -0.05648 0.04285 -0.05463 0.04155 -0.05301 C 0.04064 -0.05185 0.03972 -0.05093 0.03881 -0.04977 C 0.03425 -0.04283 0.03816 -0.04607 0.03321 -0.04306 C 0.03191 -0.03959 0.03074 -0.03588 0.02865 -0.03334 C 0.02787 -0.03241 0.02683 -0.03218 0.02592 -0.03171 C 0.02292 -0.02824 0.02175 -0.02662 0.01849 -0.02338 C 0.01719 -0.02222 0.01589 -0.02153 0.01472 -0.02014 C 0.01368 -0.01875 0.01302 -0.01667 0.01198 -0.01505 C 0.01107 -0.01389 0.01016 -0.01296 0.00925 -0.01181 C 0.00795 -0.01019 0.00677 -0.00857 0.00547 -0.00695 C 0.00365 -0.00463 -5.28784E-7 -0.00023 -5.28784E-7 1.85185E-6 " pathEditMode="relative" rAng="0" ptsTypes="AAAAAAAAAAAAAAA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9" y="9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GENERAL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¿Cómo afecta la salud general a la salud oral? </a:t>
            </a:r>
            <a:endParaRPr lang="es-CO" sz="3800" kern="0" dirty="0">
              <a:solidFill>
                <a:srgbClr val="0BD0D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pic>
        <p:nvPicPr>
          <p:cNvPr id="8198" name="Picture 6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3051175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3051175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813930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7" name="Rectangle 76"/>
          <p:cNvSpPr/>
          <p:nvPr/>
        </p:nvSpPr>
        <p:spPr>
          <a:xfrm>
            <a:off x="4521764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8" name="Rectangle 77"/>
          <p:cNvSpPr/>
          <p:nvPr/>
        </p:nvSpPr>
        <p:spPr>
          <a:xfrm>
            <a:off x="90983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TextBox 4"/>
          <p:cNvSpPr txBox="1"/>
          <p:nvPr/>
        </p:nvSpPr>
        <p:spPr>
          <a:xfrm>
            <a:off x="908893" y="4941167"/>
            <a:ext cx="309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Diabetes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521764" y="4941168"/>
            <a:ext cx="309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Osteoporosis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110636" y="4941168"/>
            <a:ext cx="309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Alzheimer</a:t>
            </a:r>
          </a:p>
        </p:txBody>
      </p:sp>
      <p:pic>
        <p:nvPicPr>
          <p:cNvPr id="24578" name="Picture 2" descr="Civilizacijos liga – cukrinis diabetas – paliečia vis jaunesniu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23" y="3114403"/>
            <a:ext cx="2826841" cy="1533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Does elevated LDL have a role in early-onset Alzheimer's diseas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764" y="3075649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Osteoporosis: What You Need to Know as You Age | Johns Hopkins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/>
          <a:stretch/>
        </p:blipFill>
        <p:spPr bwMode="auto">
          <a:xfrm>
            <a:off x="4646428" y="3091046"/>
            <a:ext cx="2888144" cy="1584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65697" y="8121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8995194" y="1562360"/>
            <a:ext cx="1151429" cy="1136426"/>
            <a:chOff x="9144831" y="1722131"/>
            <a:chExt cx="1151429" cy="1136426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9158940" y="1722131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73" name="Picture 2" descr="C:\Users\TAT\AppData\Local\Microsoft\Windows\INetCache\IE\9JDAMQ32\logo_mas_salud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831" y="2006388"/>
              <a:ext cx="1151429" cy="6719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963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1 0.21438 -0.18056 0.21178 -0.17986 C 0.20422 -0.17731 0.20865 -0.17986 0.20409 -0.17708 C 0.20331 -0.17616 0.20266 -0.175 0.20175 -0.17431 C 0.20071 -0.17361 0.19966 -0.17338 0.19862 -0.17292 C 0.19784 -0.17245 0.19706 -0.17199 0.19628 -0.17153 C 0.19537 -0.17106 0.19419 -0.17083 0.19328 -0.17014 C 0.19107 -0.16852 0.18911 -0.16644 0.18703 -0.16458 C 0.18625 -0.16412 0.18547 -0.16366 0.18469 -0.16319 C 0.18299 -0.16227 0.18104 -0.16157 0.17935 -0.16065 C 0.17726 -0.15926 0.17518 -0.15764 0.1731 -0.15648 C 0.16893 -0.15394 0.16502 -0.15185 0.16072 -0.14954 C 0.15668 -0.14769 0.15239 -0.14676 0.14835 -0.14398 C 0.13988 -0.13912 0.14379 -0.14074 0.13676 -0.13866 C 0.12464 -0.13009 0.13988 -0.14028 0.12985 -0.13449 C 0.12855 -0.1338 0.12725 -0.13241 0.12595 -0.13171 C 0.11644 -0.12662 0.12959 -0.13634 0.11514 -0.12616 L 0.10745 -0.12106 C 0.10615 -0.11991 0.10485 -0.11852 0.10355 -0.11829 C 0.1025 -0.11782 0.10146 -0.11736 0.10042 -0.11667 C 0.09912 -0.1162 0.09795 -0.11505 0.09664 -0.11412 C 0.09586 -0.11343 0.09508 -0.11296 0.0943 -0.1125 C 0.08987 -0.10671 0.09234 -0.10926 0.08648 -0.10556 L 0.08427 -0.1044 C 0.08153 -0.09954 0.08206 -0.10023 0.0788 -0.0963 C 0.07724 -0.09421 0.07554 -0.09306 0.07411 -0.09051 C 0.07112 -0.08495 0.07294 -0.08704 0.06877 -0.08495 C 0.06799 -0.08403 0.06721 -0.08356 0.06643 -0.08218 C 0.06538 -0.08102 0.06447 -0.0794 0.0633 -0.07824 C 0.06265 -0.07755 0.06174 -0.07755 0.06096 -0.07685 C 0.05549 -0.07176 0.06239 -0.07616 0.05562 -0.0713 C 0.05405 -0.07014 0.05249 -0.06944 0.05093 -0.06852 L 0.04871 -0.06713 C 0.04819 -0.06574 0.0478 -0.06412 0.04715 -0.06296 C 0.0465 -0.06204 0.04559 -0.06204 0.04481 -0.06157 C 0.03803 -0.05833 0.04494 -0.06227 0.03934 -0.05903 C 0.03256 -0.04745 0.04116 -0.06157 0.03478 -0.05231 C 0.03387 -0.05093 0.03321 -0.04931 0.03243 -0.04815 C 0.031 -0.04606 0.02774 -0.04259 0.02774 -0.04236 C 0.02592 -0.03773 0.02384 -0.03171 0.02084 -0.02894 C 0.01693 -0.02546 0.01863 -0.02731 0.01537 -0.02315 C 0.01146 -0.01273 0.0168 -0.02569 0.01081 -0.01644 C 0.00534 -0.00833 0.01133 -0.01273 0.00612 -0.00972 C 0.00534 -0.00856 0.00443 -0.00833 0.00378 -0.00694 C 0.00326 -0.00602 0.00365 -0.0037 0.003 -0.00278 C 0.00248 -0.00185 0.00144 -0.00208 0.00065 -0.00116 C 0.00039 -0.00116 0.00013 -0.00046 -3.07893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19 -0.19607 L 0.19719 -0.19584 C 0.19471 -0.19236 0.19237 -0.18796 0.18976 -0.18472 C 0.18833 -0.18287 0.18664 -0.18264 0.18507 -0.18148 C 0.17791 -0.175 0.18651 -0.18056 0.17947 -0.17639 C 0.17036 -0.16412 0.18312 -0.18056 0.1684 -0.16482 C 0.16619 -0.1625 0.16424 -0.15903 0.16189 -0.15671 C 0.16111 -0.15579 0.16007 -0.15602 0.15916 -0.15509 C 0.15629 -0.15209 0.15382 -0.14769 0.15082 -0.14514 C 0.14796 -0.14283 0.14457 -0.14259 0.14157 -0.14028 C 0.11461 -0.11829 0.14066 -0.13357 0.1193 -0.12222 C 0.11409 -0.11597 0.11396 -0.11551 0.1055 -0.10903 C 0.10276 -0.10695 0.0999 -0.10602 0.09716 -0.10394 C 0.07268 -0.08634 0.08844 -0.09491 0.07398 -0.0875 C 0.07046 -0.07824 0.07437 -0.08611 0.06747 -0.08102 C 0.06525 -0.0794 0.06317 -0.07685 0.06108 -0.07454 C 0.05978 -0.07292 0.05861 -0.07084 0.05731 -0.06945 C 0.04051 -0.05139 0.06447 -0.07963 0.04532 -0.05787 C 0.04402 -0.05648 0.04285 -0.05463 0.04155 -0.05301 C 0.04064 -0.05185 0.03972 -0.05093 0.03881 -0.04977 C 0.03425 -0.04283 0.03816 -0.04607 0.03321 -0.04306 C 0.03191 -0.03959 0.03074 -0.03588 0.02865 -0.03334 C 0.02787 -0.03241 0.02683 -0.03218 0.02592 -0.03171 C 0.02292 -0.02824 0.02175 -0.02662 0.01849 -0.02338 C 0.01719 -0.02222 0.01589 -0.02153 0.01472 -0.02014 C 0.01368 -0.01875 0.01302 -0.01667 0.01198 -0.01505 C 0.01107 -0.01389 0.01016 -0.01296 0.00925 -0.01181 C 0.00795 -0.01019 0.00677 -0.00857 0.00547 -0.00695 C 0.00365 -0.00463 -5.28784E-7 -0.00023 -5.28784E-7 1.85185E-6 " pathEditMode="relative" rAng="0" ptsTypes="AAAAAAAAAAAAAAAAAAAAAAAAAAAAA">
                                      <p:cBhvr>
                                        <p:cTn id="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9" y="9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GENERAL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11945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Si tiene alguno de estos síntomas </a:t>
            </a:r>
          </a:p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visite a su dentista:</a:t>
            </a:r>
            <a:endParaRPr lang="es-CO" sz="3800" kern="0" dirty="0">
              <a:solidFill>
                <a:srgbClr val="0BD0D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pic>
        <p:nvPicPr>
          <p:cNvPr id="8198" name="Picture 6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3051175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3051175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813930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7" name="Rectangle 76"/>
          <p:cNvSpPr/>
          <p:nvPr/>
        </p:nvSpPr>
        <p:spPr>
          <a:xfrm>
            <a:off x="4521764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8" name="Rectangle 77"/>
          <p:cNvSpPr/>
          <p:nvPr/>
        </p:nvSpPr>
        <p:spPr>
          <a:xfrm>
            <a:off x="90983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TextBox 4"/>
          <p:cNvSpPr txBox="1"/>
          <p:nvPr/>
        </p:nvSpPr>
        <p:spPr>
          <a:xfrm>
            <a:off x="908893" y="4941167"/>
            <a:ext cx="309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Encías Inflamadas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521764" y="4941168"/>
            <a:ext cx="309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Encías Sangrantes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110636" y="4941168"/>
            <a:ext cx="309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Dolor al comer o tomar</a:t>
            </a:r>
          </a:p>
        </p:txBody>
      </p:sp>
      <p:pic>
        <p:nvPicPr>
          <p:cNvPr id="9218" name="Picture 2" descr="Porque se Inflama y Sangran las Encias- HogarTv por Juan Gonzalo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8" y="304674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angrado de las Encias !Alerta Roja! - Clinica Dental Madrid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4"/>
          <a:stretch/>
        </p:blipFill>
        <p:spPr bwMode="auto">
          <a:xfrm>
            <a:off x="4626137" y="3051175"/>
            <a:ext cx="2856851" cy="16470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ncías inflamadas: causas y tratamientos | Blog - Clínica Velazque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83" y="3051175"/>
            <a:ext cx="2762250" cy="1657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65697" y="8121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8995194" y="1562360"/>
            <a:ext cx="1151429" cy="1136426"/>
            <a:chOff x="9144831" y="1722131"/>
            <a:chExt cx="1151429" cy="1136426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9158940" y="1722131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72" name="Picture 2" descr="C:\Users\TAT\AppData\Local\Microsoft\Windows\INetCache\IE\9JDAMQ32\logo_mas_salud[1]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831" y="2006388"/>
              <a:ext cx="1151429" cy="6719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555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1 0.21438 -0.18056 0.21178 -0.17986 C 0.20422 -0.17731 0.20865 -0.17986 0.20409 -0.17708 C 0.20331 -0.17616 0.20266 -0.175 0.20175 -0.17431 C 0.20071 -0.17361 0.19966 -0.17338 0.19862 -0.17292 C 0.19784 -0.17245 0.19706 -0.17199 0.19628 -0.17153 C 0.19537 -0.17106 0.19419 -0.17083 0.19328 -0.17014 C 0.19107 -0.16852 0.18911 -0.16644 0.18703 -0.16458 C 0.18625 -0.16412 0.18547 -0.16366 0.18469 -0.16319 C 0.18299 -0.16227 0.18104 -0.16157 0.17935 -0.16065 C 0.17726 -0.15926 0.17518 -0.15764 0.1731 -0.15648 C 0.16893 -0.15394 0.16502 -0.15185 0.16072 -0.14954 C 0.15668 -0.14769 0.15239 -0.14676 0.14835 -0.14398 C 0.13988 -0.13912 0.14379 -0.14074 0.13676 -0.13866 C 0.12464 -0.13009 0.13988 -0.14028 0.12985 -0.13449 C 0.12855 -0.1338 0.12725 -0.13241 0.12595 -0.13171 C 0.11644 -0.12662 0.12959 -0.13634 0.11514 -0.12616 L 0.10745 -0.12106 C 0.10615 -0.11991 0.10485 -0.11852 0.10355 -0.11829 C 0.1025 -0.11782 0.10146 -0.11736 0.10042 -0.11667 C 0.09912 -0.1162 0.09795 -0.11505 0.09664 -0.11412 C 0.09586 -0.11343 0.09508 -0.11296 0.0943 -0.1125 C 0.08987 -0.10671 0.09234 -0.10926 0.08648 -0.10556 L 0.08427 -0.1044 C 0.08153 -0.09954 0.08206 -0.10023 0.0788 -0.0963 C 0.07724 -0.09421 0.07554 -0.09306 0.07411 -0.09051 C 0.07112 -0.08495 0.07294 -0.08704 0.06877 -0.08495 C 0.06799 -0.08403 0.06721 -0.08356 0.06643 -0.08218 C 0.06538 -0.08102 0.06447 -0.0794 0.0633 -0.07824 C 0.06265 -0.07755 0.06174 -0.07755 0.06096 -0.07685 C 0.05549 -0.07176 0.06239 -0.07616 0.05562 -0.0713 C 0.05405 -0.07014 0.05249 -0.06944 0.05093 -0.06852 L 0.04871 -0.06713 C 0.04819 -0.06574 0.0478 -0.06412 0.04715 -0.06296 C 0.0465 -0.06204 0.04559 -0.06204 0.04481 -0.06157 C 0.03803 -0.05833 0.04494 -0.06227 0.03934 -0.05903 C 0.03256 -0.04745 0.04116 -0.06157 0.03478 -0.05231 C 0.03387 -0.05093 0.03321 -0.04931 0.03243 -0.04815 C 0.031 -0.04606 0.02774 -0.04259 0.02774 -0.04236 C 0.02592 -0.03773 0.02384 -0.03171 0.02084 -0.02894 C 0.01693 -0.02546 0.01863 -0.02731 0.01537 -0.02315 C 0.01146 -0.01273 0.0168 -0.02569 0.01081 -0.01644 C 0.00534 -0.00833 0.01133 -0.01273 0.00612 -0.00972 C 0.00534 -0.00856 0.00443 -0.00833 0.00378 -0.00694 C 0.00326 -0.00602 0.00365 -0.0037 0.003 -0.00278 C 0.00248 -0.00185 0.00144 -0.00208 0.00065 -0.00116 C 0.00039 -0.00116 0.00013 -0.00046 -3.07893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19 -0.19607 L 0.19719 -0.19584 C 0.19471 -0.19236 0.19237 -0.18796 0.18976 -0.18472 C 0.18833 -0.18287 0.18664 -0.18264 0.18507 -0.18148 C 0.17791 -0.175 0.18651 -0.18056 0.17947 -0.17639 C 0.17036 -0.16412 0.18312 -0.18056 0.1684 -0.16482 C 0.16619 -0.1625 0.16424 -0.15903 0.16189 -0.15671 C 0.16111 -0.15579 0.16007 -0.15602 0.15916 -0.15509 C 0.15629 -0.15209 0.15382 -0.14769 0.15082 -0.14514 C 0.14796 -0.14283 0.14457 -0.14259 0.14157 -0.14028 C 0.11461 -0.11829 0.14066 -0.13357 0.1193 -0.12222 C 0.11409 -0.11597 0.11396 -0.11551 0.1055 -0.10903 C 0.10276 -0.10695 0.0999 -0.10602 0.09716 -0.10394 C 0.07268 -0.08634 0.08844 -0.09491 0.07398 -0.0875 C 0.07046 -0.07824 0.07437 -0.08611 0.06747 -0.08102 C 0.06525 -0.0794 0.06317 -0.07685 0.06108 -0.07454 C 0.05978 -0.07292 0.05861 -0.07084 0.05731 -0.06945 C 0.04051 -0.05139 0.06447 -0.07963 0.04532 -0.05787 C 0.04402 -0.05648 0.04285 -0.05463 0.04155 -0.05301 C 0.04064 -0.05185 0.03972 -0.05093 0.03881 -0.04977 C 0.03425 -0.04283 0.03816 -0.04607 0.03321 -0.04306 C 0.03191 -0.03959 0.03074 -0.03588 0.02865 -0.03334 C 0.02787 -0.03241 0.02683 -0.03218 0.02592 -0.03171 C 0.02292 -0.02824 0.02175 -0.02662 0.01849 -0.02338 C 0.01719 -0.02222 0.01589 -0.02153 0.01472 -0.02014 C 0.01368 -0.01875 0.01302 -0.01667 0.01198 -0.01505 C 0.01107 -0.01389 0.01016 -0.01296 0.00925 -0.01181 C 0.00795 -0.01019 0.00677 -0.00857 0.00547 -0.00695 C 0.00365 -0.00463 -5.28784E-7 -0.00023 -5.28784E-7 1.85185E-6 " pathEditMode="relative" rAng="0" ptsTypes="AAAAAAAAAAAAAAAAAAAAAAAAAAAAA">
                                      <p:cBhvr>
                                        <p:cTn id="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9" y="97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342156" y="313739"/>
            <a:ext cx="11512895" cy="71635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¿POR QUE ES IMPORTANTE SU SALUD ORAL? </a:t>
            </a:r>
            <a:endParaRPr lang="en-US" sz="40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7" y="6101008"/>
            <a:ext cx="1440160" cy="5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0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10083" y="999671"/>
            <a:ext cx="11213260" cy="5488818"/>
            <a:chOff x="627911" y="1036526"/>
            <a:chExt cx="11213260" cy="548881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97EE4EF-93E6-413C-AEC0-B6BCFC7BBAA7}"/>
                </a:ext>
              </a:extLst>
            </p:cNvPr>
            <p:cNvGrpSpPr/>
            <p:nvPr/>
          </p:nvGrpSpPr>
          <p:grpSpPr>
            <a:xfrm>
              <a:off x="3614667" y="1036526"/>
              <a:ext cx="4959490" cy="5488818"/>
              <a:chOff x="3275086" y="342438"/>
              <a:chExt cx="5577803" cy="6173124"/>
            </a:xfrm>
            <a:solidFill>
              <a:schemeClr val="accent3">
                <a:lumMod val="75000"/>
                <a:lumOff val="25000"/>
              </a:schemeClr>
            </a:solidFill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690B88F0-4064-48E5-AECF-79B4CE0D1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770" y="1460679"/>
                <a:ext cx="2786221" cy="2027317"/>
              </a:xfrm>
              <a:custGeom>
                <a:avLst/>
                <a:gdLst>
                  <a:gd name="T0" fmla="*/ 6902 w 7271"/>
                  <a:gd name="T1" fmla="*/ 5131 h 5291"/>
                  <a:gd name="T2" fmla="*/ 6402 w 7271"/>
                  <a:gd name="T3" fmla="*/ 5099 h 5291"/>
                  <a:gd name="T4" fmla="*/ 5905 w 7271"/>
                  <a:gd name="T5" fmla="*/ 5042 h 5291"/>
                  <a:gd name="T6" fmla="*/ 5424 w 7271"/>
                  <a:gd name="T7" fmla="*/ 4961 h 5291"/>
                  <a:gd name="T8" fmla="*/ 4970 w 7271"/>
                  <a:gd name="T9" fmla="*/ 4857 h 5291"/>
                  <a:gd name="T10" fmla="*/ 4559 w 7271"/>
                  <a:gd name="T11" fmla="*/ 4735 h 5291"/>
                  <a:gd name="T12" fmla="*/ 4204 w 7271"/>
                  <a:gd name="T13" fmla="*/ 4596 h 5291"/>
                  <a:gd name="T14" fmla="*/ 3915 w 7271"/>
                  <a:gd name="T15" fmla="*/ 4442 h 5291"/>
                  <a:gd name="T16" fmla="*/ 3727 w 7271"/>
                  <a:gd name="T17" fmla="*/ 4299 h 5291"/>
                  <a:gd name="T18" fmla="*/ 3620 w 7271"/>
                  <a:gd name="T19" fmla="*/ 4180 h 5291"/>
                  <a:gd name="T20" fmla="*/ 3577 w 7271"/>
                  <a:gd name="T21" fmla="*/ 4076 h 5291"/>
                  <a:gd name="T22" fmla="*/ 3587 w 7271"/>
                  <a:gd name="T23" fmla="*/ 3982 h 5291"/>
                  <a:gd name="T24" fmla="*/ 3636 w 7271"/>
                  <a:gd name="T25" fmla="*/ 3890 h 5291"/>
                  <a:gd name="T26" fmla="*/ 3714 w 7271"/>
                  <a:gd name="T27" fmla="*/ 3799 h 5291"/>
                  <a:gd name="T28" fmla="*/ 3857 w 7271"/>
                  <a:gd name="T29" fmla="*/ 3648 h 5291"/>
                  <a:gd name="T30" fmla="*/ 3957 w 7271"/>
                  <a:gd name="T31" fmla="*/ 3527 h 5291"/>
                  <a:gd name="T32" fmla="*/ 4059 w 7271"/>
                  <a:gd name="T33" fmla="*/ 3380 h 5291"/>
                  <a:gd name="T34" fmla="*/ 4150 w 7271"/>
                  <a:gd name="T35" fmla="*/ 3225 h 5291"/>
                  <a:gd name="T36" fmla="*/ 4227 w 7271"/>
                  <a:gd name="T37" fmla="*/ 3061 h 5291"/>
                  <a:gd name="T38" fmla="*/ 4291 w 7271"/>
                  <a:gd name="T39" fmla="*/ 2891 h 5291"/>
                  <a:gd name="T40" fmla="*/ 4341 w 7271"/>
                  <a:gd name="T41" fmla="*/ 2715 h 5291"/>
                  <a:gd name="T42" fmla="*/ 4377 w 7271"/>
                  <a:gd name="T43" fmla="*/ 2532 h 5291"/>
                  <a:gd name="T44" fmla="*/ 4397 w 7271"/>
                  <a:gd name="T45" fmla="*/ 2345 h 5291"/>
                  <a:gd name="T46" fmla="*/ 4399 w 7271"/>
                  <a:gd name="T47" fmla="*/ 2088 h 5291"/>
                  <a:gd name="T48" fmla="*/ 4333 w 7271"/>
                  <a:gd name="T49" fmla="*/ 1651 h 5291"/>
                  <a:gd name="T50" fmla="*/ 4185 w 7271"/>
                  <a:gd name="T51" fmla="*/ 1247 h 5291"/>
                  <a:gd name="T52" fmla="*/ 3965 w 7271"/>
                  <a:gd name="T53" fmla="*/ 884 h 5291"/>
                  <a:gd name="T54" fmla="*/ 3681 w 7271"/>
                  <a:gd name="T55" fmla="*/ 572 h 5291"/>
                  <a:gd name="T56" fmla="*/ 3342 w 7271"/>
                  <a:gd name="T57" fmla="*/ 319 h 5291"/>
                  <a:gd name="T58" fmla="*/ 2958 w 7271"/>
                  <a:gd name="T59" fmla="*/ 134 h 5291"/>
                  <a:gd name="T60" fmla="*/ 2537 w 7271"/>
                  <a:gd name="T61" fmla="*/ 25 h 5291"/>
                  <a:gd name="T62" fmla="*/ 2088 w 7271"/>
                  <a:gd name="T63" fmla="*/ 3 h 5291"/>
                  <a:gd name="T64" fmla="*/ 1651 w 7271"/>
                  <a:gd name="T65" fmla="*/ 70 h 5291"/>
                  <a:gd name="T66" fmla="*/ 1247 w 7271"/>
                  <a:gd name="T67" fmla="*/ 218 h 5291"/>
                  <a:gd name="T68" fmla="*/ 884 w 7271"/>
                  <a:gd name="T69" fmla="*/ 438 h 5291"/>
                  <a:gd name="T70" fmla="*/ 572 w 7271"/>
                  <a:gd name="T71" fmla="*/ 721 h 5291"/>
                  <a:gd name="T72" fmla="*/ 318 w 7271"/>
                  <a:gd name="T73" fmla="*/ 1060 h 5291"/>
                  <a:gd name="T74" fmla="*/ 134 w 7271"/>
                  <a:gd name="T75" fmla="*/ 1445 h 5291"/>
                  <a:gd name="T76" fmla="*/ 26 w 7271"/>
                  <a:gd name="T77" fmla="*/ 1866 h 5291"/>
                  <a:gd name="T78" fmla="*/ 0 w 7271"/>
                  <a:gd name="T79" fmla="*/ 2259 h 5291"/>
                  <a:gd name="T80" fmla="*/ 19 w 7271"/>
                  <a:gd name="T81" fmla="*/ 2489 h 5291"/>
                  <a:gd name="T82" fmla="*/ 59 w 7271"/>
                  <a:gd name="T83" fmla="*/ 2711 h 5291"/>
                  <a:gd name="T84" fmla="*/ 123 w 7271"/>
                  <a:gd name="T85" fmla="*/ 2926 h 5291"/>
                  <a:gd name="T86" fmla="*/ 206 w 7271"/>
                  <a:gd name="T87" fmla="*/ 3130 h 5291"/>
                  <a:gd name="T88" fmla="*/ 308 w 7271"/>
                  <a:gd name="T89" fmla="*/ 3324 h 5291"/>
                  <a:gd name="T90" fmla="*/ 428 w 7271"/>
                  <a:gd name="T91" fmla="*/ 3506 h 5291"/>
                  <a:gd name="T92" fmla="*/ 566 w 7271"/>
                  <a:gd name="T93" fmla="*/ 3674 h 5291"/>
                  <a:gd name="T94" fmla="*/ 832 w 7271"/>
                  <a:gd name="T95" fmla="*/ 3928 h 5291"/>
                  <a:gd name="T96" fmla="*/ 1513 w 7271"/>
                  <a:gd name="T97" fmla="*/ 4405 h 5291"/>
                  <a:gd name="T98" fmla="*/ 2293 w 7271"/>
                  <a:gd name="T99" fmla="*/ 4769 h 5291"/>
                  <a:gd name="T100" fmla="*/ 3143 w 7271"/>
                  <a:gd name="T101" fmla="*/ 5031 h 5291"/>
                  <a:gd name="T102" fmla="*/ 4035 w 7271"/>
                  <a:gd name="T103" fmla="*/ 5197 h 5291"/>
                  <a:gd name="T104" fmla="*/ 4940 w 7271"/>
                  <a:gd name="T105" fmla="*/ 5278 h 5291"/>
                  <a:gd name="T106" fmla="*/ 5831 w 7271"/>
                  <a:gd name="T107" fmla="*/ 5284 h 5291"/>
                  <a:gd name="T108" fmla="*/ 6680 w 7271"/>
                  <a:gd name="T109" fmla="*/ 5221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7271" y="5135"/>
                    </a:moveTo>
                    <a:lnTo>
                      <a:pt x="7149" y="5135"/>
                    </a:lnTo>
                    <a:lnTo>
                      <a:pt x="7026" y="5134"/>
                    </a:lnTo>
                    <a:lnTo>
                      <a:pt x="6902" y="5131"/>
                    </a:lnTo>
                    <a:lnTo>
                      <a:pt x="6778" y="5125"/>
                    </a:lnTo>
                    <a:lnTo>
                      <a:pt x="6653" y="5118"/>
                    </a:lnTo>
                    <a:lnTo>
                      <a:pt x="6527" y="5109"/>
                    </a:lnTo>
                    <a:lnTo>
                      <a:pt x="6402" y="5099"/>
                    </a:lnTo>
                    <a:lnTo>
                      <a:pt x="6277" y="5087"/>
                    </a:lnTo>
                    <a:lnTo>
                      <a:pt x="6153" y="5074"/>
                    </a:lnTo>
                    <a:lnTo>
                      <a:pt x="6028" y="5058"/>
                    </a:lnTo>
                    <a:lnTo>
                      <a:pt x="5905" y="5042"/>
                    </a:lnTo>
                    <a:lnTo>
                      <a:pt x="5783" y="5024"/>
                    </a:lnTo>
                    <a:lnTo>
                      <a:pt x="5662" y="5004"/>
                    </a:lnTo>
                    <a:lnTo>
                      <a:pt x="5542" y="4983"/>
                    </a:lnTo>
                    <a:lnTo>
                      <a:pt x="5424" y="4961"/>
                    </a:lnTo>
                    <a:lnTo>
                      <a:pt x="5307" y="4937"/>
                    </a:lnTo>
                    <a:lnTo>
                      <a:pt x="5193" y="4912"/>
                    </a:lnTo>
                    <a:lnTo>
                      <a:pt x="5080" y="4885"/>
                    </a:lnTo>
                    <a:lnTo>
                      <a:pt x="4970" y="4857"/>
                    </a:lnTo>
                    <a:lnTo>
                      <a:pt x="4864" y="4828"/>
                    </a:lnTo>
                    <a:lnTo>
                      <a:pt x="4759" y="4798"/>
                    </a:lnTo>
                    <a:lnTo>
                      <a:pt x="4658" y="4767"/>
                    </a:lnTo>
                    <a:lnTo>
                      <a:pt x="4559" y="4735"/>
                    </a:lnTo>
                    <a:lnTo>
                      <a:pt x="4465" y="4702"/>
                    </a:lnTo>
                    <a:lnTo>
                      <a:pt x="4374" y="4668"/>
                    </a:lnTo>
                    <a:lnTo>
                      <a:pt x="4287" y="4633"/>
                    </a:lnTo>
                    <a:lnTo>
                      <a:pt x="4204" y="4596"/>
                    </a:lnTo>
                    <a:lnTo>
                      <a:pt x="4125" y="4559"/>
                    </a:lnTo>
                    <a:lnTo>
                      <a:pt x="4050" y="4520"/>
                    </a:lnTo>
                    <a:lnTo>
                      <a:pt x="3980" y="4482"/>
                    </a:lnTo>
                    <a:lnTo>
                      <a:pt x="3915" y="4442"/>
                    </a:lnTo>
                    <a:lnTo>
                      <a:pt x="3855" y="4402"/>
                    </a:lnTo>
                    <a:lnTo>
                      <a:pt x="3807" y="4366"/>
                    </a:lnTo>
                    <a:lnTo>
                      <a:pt x="3765" y="4333"/>
                    </a:lnTo>
                    <a:lnTo>
                      <a:pt x="3727" y="4299"/>
                    </a:lnTo>
                    <a:lnTo>
                      <a:pt x="3694" y="4268"/>
                    </a:lnTo>
                    <a:lnTo>
                      <a:pt x="3665" y="4238"/>
                    </a:lnTo>
                    <a:lnTo>
                      <a:pt x="3640" y="4208"/>
                    </a:lnTo>
                    <a:lnTo>
                      <a:pt x="3620" y="4180"/>
                    </a:lnTo>
                    <a:lnTo>
                      <a:pt x="3603" y="4154"/>
                    </a:lnTo>
                    <a:lnTo>
                      <a:pt x="3591" y="4127"/>
                    </a:lnTo>
                    <a:lnTo>
                      <a:pt x="3582" y="4102"/>
                    </a:lnTo>
                    <a:lnTo>
                      <a:pt x="3577" y="4076"/>
                    </a:lnTo>
                    <a:lnTo>
                      <a:pt x="3576" y="4052"/>
                    </a:lnTo>
                    <a:lnTo>
                      <a:pt x="3576" y="4028"/>
                    </a:lnTo>
                    <a:lnTo>
                      <a:pt x="3580" y="4005"/>
                    </a:lnTo>
                    <a:lnTo>
                      <a:pt x="3587" y="3982"/>
                    </a:lnTo>
                    <a:lnTo>
                      <a:pt x="3596" y="3958"/>
                    </a:lnTo>
                    <a:lnTo>
                      <a:pt x="3607" y="3936"/>
                    </a:lnTo>
                    <a:lnTo>
                      <a:pt x="3620" y="3913"/>
                    </a:lnTo>
                    <a:lnTo>
                      <a:pt x="3636" y="3890"/>
                    </a:lnTo>
                    <a:lnTo>
                      <a:pt x="3652" y="3868"/>
                    </a:lnTo>
                    <a:lnTo>
                      <a:pt x="3671" y="3845"/>
                    </a:lnTo>
                    <a:lnTo>
                      <a:pt x="3691" y="3823"/>
                    </a:lnTo>
                    <a:lnTo>
                      <a:pt x="3714" y="3799"/>
                    </a:lnTo>
                    <a:lnTo>
                      <a:pt x="3736" y="3776"/>
                    </a:lnTo>
                    <a:lnTo>
                      <a:pt x="3782" y="3727"/>
                    </a:lnTo>
                    <a:lnTo>
                      <a:pt x="3831" y="3676"/>
                    </a:lnTo>
                    <a:lnTo>
                      <a:pt x="3857" y="3648"/>
                    </a:lnTo>
                    <a:lnTo>
                      <a:pt x="3881" y="3621"/>
                    </a:lnTo>
                    <a:lnTo>
                      <a:pt x="3906" y="3593"/>
                    </a:lnTo>
                    <a:lnTo>
                      <a:pt x="3930" y="3563"/>
                    </a:lnTo>
                    <a:lnTo>
                      <a:pt x="3957" y="3527"/>
                    </a:lnTo>
                    <a:lnTo>
                      <a:pt x="3984" y="3491"/>
                    </a:lnTo>
                    <a:lnTo>
                      <a:pt x="4010" y="3455"/>
                    </a:lnTo>
                    <a:lnTo>
                      <a:pt x="4035" y="3418"/>
                    </a:lnTo>
                    <a:lnTo>
                      <a:pt x="4059" y="3380"/>
                    </a:lnTo>
                    <a:lnTo>
                      <a:pt x="4084" y="3343"/>
                    </a:lnTo>
                    <a:lnTo>
                      <a:pt x="4106" y="3304"/>
                    </a:lnTo>
                    <a:lnTo>
                      <a:pt x="4128" y="3265"/>
                    </a:lnTo>
                    <a:lnTo>
                      <a:pt x="4150" y="3225"/>
                    </a:lnTo>
                    <a:lnTo>
                      <a:pt x="4170" y="3185"/>
                    </a:lnTo>
                    <a:lnTo>
                      <a:pt x="4190" y="3144"/>
                    </a:lnTo>
                    <a:lnTo>
                      <a:pt x="4209" y="3103"/>
                    </a:lnTo>
                    <a:lnTo>
                      <a:pt x="4227" y="3061"/>
                    </a:lnTo>
                    <a:lnTo>
                      <a:pt x="4245" y="3019"/>
                    </a:lnTo>
                    <a:lnTo>
                      <a:pt x="4261" y="2977"/>
                    </a:lnTo>
                    <a:lnTo>
                      <a:pt x="4277" y="2935"/>
                    </a:lnTo>
                    <a:lnTo>
                      <a:pt x="4291" y="2891"/>
                    </a:lnTo>
                    <a:lnTo>
                      <a:pt x="4306" y="2848"/>
                    </a:lnTo>
                    <a:lnTo>
                      <a:pt x="4318" y="2804"/>
                    </a:lnTo>
                    <a:lnTo>
                      <a:pt x="4330" y="2759"/>
                    </a:lnTo>
                    <a:lnTo>
                      <a:pt x="4341" y="2715"/>
                    </a:lnTo>
                    <a:lnTo>
                      <a:pt x="4353" y="2669"/>
                    </a:lnTo>
                    <a:lnTo>
                      <a:pt x="4361" y="2624"/>
                    </a:lnTo>
                    <a:lnTo>
                      <a:pt x="4369" y="2578"/>
                    </a:lnTo>
                    <a:lnTo>
                      <a:pt x="4377" y="2532"/>
                    </a:lnTo>
                    <a:lnTo>
                      <a:pt x="4384" y="2486"/>
                    </a:lnTo>
                    <a:lnTo>
                      <a:pt x="4389" y="2439"/>
                    </a:lnTo>
                    <a:lnTo>
                      <a:pt x="4394" y="2391"/>
                    </a:lnTo>
                    <a:lnTo>
                      <a:pt x="4397" y="2345"/>
                    </a:lnTo>
                    <a:lnTo>
                      <a:pt x="4400" y="2297"/>
                    </a:lnTo>
                    <a:lnTo>
                      <a:pt x="4401" y="2249"/>
                    </a:lnTo>
                    <a:lnTo>
                      <a:pt x="4401" y="2201"/>
                    </a:lnTo>
                    <a:lnTo>
                      <a:pt x="4399" y="2088"/>
                    </a:lnTo>
                    <a:lnTo>
                      <a:pt x="4390" y="1976"/>
                    </a:lnTo>
                    <a:lnTo>
                      <a:pt x="4377" y="1866"/>
                    </a:lnTo>
                    <a:lnTo>
                      <a:pt x="4357" y="1758"/>
                    </a:lnTo>
                    <a:lnTo>
                      <a:pt x="4333" y="1651"/>
                    </a:lnTo>
                    <a:lnTo>
                      <a:pt x="4303" y="1547"/>
                    </a:lnTo>
                    <a:lnTo>
                      <a:pt x="4268" y="1445"/>
                    </a:lnTo>
                    <a:lnTo>
                      <a:pt x="4229" y="1345"/>
                    </a:lnTo>
                    <a:lnTo>
                      <a:pt x="4185" y="1247"/>
                    </a:lnTo>
                    <a:lnTo>
                      <a:pt x="4136" y="1152"/>
                    </a:lnTo>
                    <a:lnTo>
                      <a:pt x="4084" y="1060"/>
                    </a:lnTo>
                    <a:lnTo>
                      <a:pt x="4026" y="971"/>
                    </a:lnTo>
                    <a:lnTo>
                      <a:pt x="3965" y="884"/>
                    </a:lnTo>
                    <a:lnTo>
                      <a:pt x="3899" y="801"/>
                    </a:lnTo>
                    <a:lnTo>
                      <a:pt x="3830" y="721"/>
                    </a:lnTo>
                    <a:lnTo>
                      <a:pt x="3757" y="644"/>
                    </a:lnTo>
                    <a:lnTo>
                      <a:pt x="3681" y="572"/>
                    </a:lnTo>
                    <a:lnTo>
                      <a:pt x="3601" y="503"/>
                    </a:lnTo>
                    <a:lnTo>
                      <a:pt x="3518" y="438"/>
                    </a:lnTo>
                    <a:lnTo>
                      <a:pt x="3431" y="377"/>
                    </a:lnTo>
                    <a:lnTo>
                      <a:pt x="3342" y="319"/>
                    </a:lnTo>
                    <a:lnTo>
                      <a:pt x="3250" y="266"/>
                    </a:lnTo>
                    <a:lnTo>
                      <a:pt x="3156" y="218"/>
                    </a:lnTo>
                    <a:lnTo>
                      <a:pt x="3058" y="173"/>
                    </a:lnTo>
                    <a:lnTo>
                      <a:pt x="2958" y="134"/>
                    </a:lnTo>
                    <a:lnTo>
                      <a:pt x="2856" y="99"/>
                    </a:lnTo>
                    <a:lnTo>
                      <a:pt x="2751" y="70"/>
                    </a:lnTo>
                    <a:lnTo>
                      <a:pt x="2644" y="45"/>
                    </a:lnTo>
                    <a:lnTo>
                      <a:pt x="2537" y="25"/>
                    </a:lnTo>
                    <a:lnTo>
                      <a:pt x="2427" y="12"/>
                    </a:lnTo>
                    <a:lnTo>
                      <a:pt x="2314" y="3"/>
                    </a:lnTo>
                    <a:lnTo>
                      <a:pt x="2201" y="0"/>
                    </a:lnTo>
                    <a:lnTo>
                      <a:pt x="2088" y="3"/>
                    </a:lnTo>
                    <a:lnTo>
                      <a:pt x="1976" y="12"/>
                    </a:lnTo>
                    <a:lnTo>
                      <a:pt x="1866" y="25"/>
                    </a:lnTo>
                    <a:lnTo>
                      <a:pt x="1758" y="45"/>
                    </a:lnTo>
                    <a:lnTo>
                      <a:pt x="1651" y="70"/>
                    </a:lnTo>
                    <a:lnTo>
                      <a:pt x="1546" y="99"/>
                    </a:lnTo>
                    <a:lnTo>
                      <a:pt x="1444" y="134"/>
                    </a:lnTo>
                    <a:lnTo>
                      <a:pt x="1344" y="173"/>
                    </a:lnTo>
                    <a:lnTo>
                      <a:pt x="1247" y="218"/>
                    </a:lnTo>
                    <a:lnTo>
                      <a:pt x="1152" y="266"/>
                    </a:lnTo>
                    <a:lnTo>
                      <a:pt x="1060" y="319"/>
                    </a:lnTo>
                    <a:lnTo>
                      <a:pt x="971" y="377"/>
                    </a:lnTo>
                    <a:lnTo>
                      <a:pt x="884" y="438"/>
                    </a:lnTo>
                    <a:lnTo>
                      <a:pt x="801" y="503"/>
                    </a:lnTo>
                    <a:lnTo>
                      <a:pt x="722" y="572"/>
                    </a:lnTo>
                    <a:lnTo>
                      <a:pt x="645" y="644"/>
                    </a:lnTo>
                    <a:lnTo>
                      <a:pt x="572" y="721"/>
                    </a:lnTo>
                    <a:lnTo>
                      <a:pt x="503" y="801"/>
                    </a:lnTo>
                    <a:lnTo>
                      <a:pt x="437" y="884"/>
                    </a:lnTo>
                    <a:lnTo>
                      <a:pt x="376" y="971"/>
                    </a:lnTo>
                    <a:lnTo>
                      <a:pt x="318" y="1060"/>
                    </a:lnTo>
                    <a:lnTo>
                      <a:pt x="266" y="1152"/>
                    </a:lnTo>
                    <a:lnTo>
                      <a:pt x="217" y="1247"/>
                    </a:lnTo>
                    <a:lnTo>
                      <a:pt x="173" y="1345"/>
                    </a:lnTo>
                    <a:lnTo>
                      <a:pt x="134" y="1445"/>
                    </a:lnTo>
                    <a:lnTo>
                      <a:pt x="99" y="1547"/>
                    </a:lnTo>
                    <a:lnTo>
                      <a:pt x="69" y="1651"/>
                    </a:lnTo>
                    <a:lnTo>
                      <a:pt x="45" y="1758"/>
                    </a:lnTo>
                    <a:lnTo>
                      <a:pt x="26" y="1866"/>
                    </a:lnTo>
                    <a:lnTo>
                      <a:pt x="12" y="1976"/>
                    </a:lnTo>
                    <a:lnTo>
                      <a:pt x="3" y="2088"/>
                    </a:lnTo>
                    <a:lnTo>
                      <a:pt x="0" y="2201"/>
                    </a:lnTo>
                    <a:lnTo>
                      <a:pt x="0" y="2259"/>
                    </a:lnTo>
                    <a:lnTo>
                      <a:pt x="3" y="2318"/>
                    </a:lnTo>
                    <a:lnTo>
                      <a:pt x="7" y="2375"/>
                    </a:lnTo>
                    <a:lnTo>
                      <a:pt x="13" y="2432"/>
                    </a:lnTo>
                    <a:lnTo>
                      <a:pt x="19" y="2489"/>
                    </a:lnTo>
                    <a:lnTo>
                      <a:pt x="27" y="2546"/>
                    </a:lnTo>
                    <a:lnTo>
                      <a:pt x="36" y="2601"/>
                    </a:lnTo>
                    <a:lnTo>
                      <a:pt x="47" y="2657"/>
                    </a:lnTo>
                    <a:lnTo>
                      <a:pt x="59" y="2711"/>
                    </a:lnTo>
                    <a:lnTo>
                      <a:pt x="74" y="2766"/>
                    </a:lnTo>
                    <a:lnTo>
                      <a:pt x="88" y="2820"/>
                    </a:lnTo>
                    <a:lnTo>
                      <a:pt x="105" y="2874"/>
                    </a:lnTo>
                    <a:lnTo>
                      <a:pt x="123" y="2926"/>
                    </a:lnTo>
                    <a:lnTo>
                      <a:pt x="142" y="2978"/>
                    </a:lnTo>
                    <a:lnTo>
                      <a:pt x="162" y="3029"/>
                    </a:lnTo>
                    <a:lnTo>
                      <a:pt x="183" y="3080"/>
                    </a:lnTo>
                    <a:lnTo>
                      <a:pt x="206" y="3130"/>
                    </a:lnTo>
                    <a:lnTo>
                      <a:pt x="229" y="3180"/>
                    </a:lnTo>
                    <a:lnTo>
                      <a:pt x="254" y="3229"/>
                    </a:lnTo>
                    <a:lnTo>
                      <a:pt x="281" y="3277"/>
                    </a:lnTo>
                    <a:lnTo>
                      <a:pt x="308" y="3324"/>
                    </a:lnTo>
                    <a:lnTo>
                      <a:pt x="336" y="3370"/>
                    </a:lnTo>
                    <a:lnTo>
                      <a:pt x="366" y="3417"/>
                    </a:lnTo>
                    <a:lnTo>
                      <a:pt x="397" y="3461"/>
                    </a:lnTo>
                    <a:lnTo>
                      <a:pt x="428" y="3506"/>
                    </a:lnTo>
                    <a:lnTo>
                      <a:pt x="462" y="3549"/>
                    </a:lnTo>
                    <a:lnTo>
                      <a:pt x="495" y="3591"/>
                    </a:lnTo>
                    <a:lnTo>
                      <a:pt x="531" y="3634"/>
                    </a:lnTo>
                    <a:lnTo>
                      <a:pt x="566" y="3674"/>
                    </a:lnTo>
                    <a:lnTo>
                      <a:pt x="603" y="3714"/>
                    </a:lnTo>
                    <a:lnTo>
                      <a:pt x="641" y="3753"/>
                    </a:lnTo>
                    <a:lnTo>
                      <a:pt x="679" y="3791"/>
                    </a:lnTo>
                    <a:lnTo>
                      <a:pt x="832" y="3928"/>
                    </a:lnTo>
                    <a:lnTo>
                      <a:pt x="992" y="4059"/>
                    </a:lnTo>
                    <a:lnTo>
                      <a:pt x="1158" y="4182"/>
                    </a:lnTo>
                    <a:lnTo>
                      <a:pt x="1333" y="4297"/>
                    </a:lnTo>
                    <a:lnTo>
                      <a:pt x="1513" y="4405"/>
                    </a:lnTo>
                    <a:lnTo>
                      <a:pt x="1701" y="4506"/>
                    </a:lnTo>
                    <a:lnTo>
                      <a:pt x="1893" y="4600"/>
                    </a:lnTo>
                    <a:lnTo>
                      <a:pt x="2091" y="4688"/>
                    </a:lnTo>
                    <a:lnTo>
                      <a:pt x="2293" y="4769"/>
                    </a:lnTo>
                    <a:lnTo>
                      <a:pt x="2501" y="4844"/>
                    </a:lnTo>
                    <a:lnTo>
                      <a:pt x="2711" y="4913"/>
                    </a:lnTo>
                    <a:lnTo>
                      <a:pt x="2926" y="4975"/>
                    </a:lnTo>
                    <a:lnTo>
                      <a:pt x="3143" y="5031"/>
                    </a:lnTo>
                    <a:lnTo>
                      <a:pt x="3363" y="5081"/>
                    </a:lnTo>
                    <a:lnTo>
                      <a:pt x="3586" y="5125"/>
                    </a:lnTo>
                    <a:lnTo>
                      <a:pt x="3809" y="5164"/>
                    </a:lnTo>
                    <a:lnTo>
                      <a:pt x="4035" y="5197"/>
                    </a:lnTo>
                    <a:lnTo>
                      <a:pt x="4261" y="5225"/>
                    </a:lnTo>
                    <a:lnTo>
                      <a:pt x="4487" y="5248"/>
                    </a:lnTo>
                    <a:lnTo>
                      <a:pt x="4714" y="5266"/>
                    </a:lnTo>
                    <a:lnTo>
                      <a:pt x="4940" y="5278"/>
                    </a:lnTo>
                    <a:lnTo>
                      <a:pt x="5165" y="5287"/>
                    </a:lnTo>
                    <a:lnTo>
                      <a:pt x="5389" y="5291"/>
                    </a:lnTo>
                    <a:lnTo>
                      <a:pt x="5611" y="5289"/>
                    </a:lnTo>
                    <a:lnTo>
                      <a:pt x="5831" y="5284"/>
                    </a:lnTo>
                    <a:lnTo>
                      <a:pt x="6048" y="5274"/>
                    </a:lnTo>
                    <a:lnTo>
                      <a:pt x="6262" y="5261"/>
                    </a:lnTo>
                    <a:lnTo>
                      <a:pt x="6473" y="5243"/>
                    </a:lnTo>
                    <a:lnTo>
                      <a:pt x="6680" y="5221"/>
                    </a:lnTo>
                    <a:lnTo>
                      <a:pt x="6882" y="5196"/>
                    </a:lnTo>
                    <a:lnTo>
                      <a:pt x="7079" y="5167"/>
                    </a:lnTo>
                    <a:lnTo>
                      <a:pt x="7271" y="5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08BB6FCB-E9F5-4EE4-A560-FE1125A5A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6" y="1466042"/>
                <a:ext cx="2788903" cy="1962958"/>
              </a:xfrm>
              <a:custGeom>
                <a:avLst/>
                <a:gdLst>
                  <a:gd name="T0" fmla="*/ 189 w 7277"/>
                  <a:gd name="T1" fmla="*/ 4807 h 5124"/>
                  <a:gd name="T2" fmla="*/ 466 w 7277"/>
                  <a:gd name="T3" fmla="*/ 4389 h 5124"/>
                  <a:gd name="T4" fmla="*/ 764 w 7277"/>
                  <a:gd name="T5" fmla="*/ 3988 h 5124"/>
                  <a:gd name="T6" fmla="*/ 1075 w 7277"/>
                  <a:gd name="T7" fmla="*/ 3612 h 5124"/>
                  <a:gd name="T8" fmla="*/ 1390 w 7277"/>
                  <a:gd name="T9" fmla="*/ 3270 h 5124"/>
                  <a:gd name="T10" fmla="*/ 1702 w 7277"/>
                  <a:gd name="T11" fmla="*/ 2976 h 5124"/>
                  <a:gd name="T12" fmla="*/ 2000 w 7277"/>
                  <a:gd name="T13" fmla="*/ 2737 h 5124"/>
                  <a:gd name="T14" fmla="*/ 2278 w 7277"/>
                  <a:gd name="T15" fmla="*/ 2565 h 5124"/>
                  <a:gd name="T16" fmla="*/ 2496 w 7277"/>
                  <a:gd name="T17" fmla="*/ 2473 h 5124"/>
                  <a:gd name="T18" fmla="*/ 2652 w 7277"/>
                  <a:gd name="T19" fmla="*/ 2439 h 5124"/>
                  <a:gd name="T20" fmla="*/ 2764 w 7277"/>
                  <a:gd name="T21" fmla="*/ 2455 h 5124"/>
                  <a:gd name="T22" fmla="*/ 2842 w 7277"/>
                  <a:gd name="T23" fmla="*/ 2510 h 5124"/>
                  <a:gd name="T24" fmla="*/ 2895 w 7277"/>
                  <a:gd name="T25" fmla="*/ 2598 h 5124"/>
                  <a:gd name="T26" fmla="*/ 2936 w 7277"/>
                  <a:gd name="T27" fmla="*/ 2711 h 5124"/>
                  <a:gd name="T28" fmla="*/ 2994 w 7277"/>
                  <a:gd name="T29" fmla="*/ 2910 h 5124"/>
                  <a:gd name="T30" fmla="*/ 3050 w 7277"/>
                  <a:gd name="T31" fmla="*/ 3058 h 5124"/>
                  <a:gd name="T32" fmla="*/ 3125 w 7277"/>
                  <a:gd name="T33" fmla="*/ 3220 h 5124"/>
                  <a:gd name="T34" fmla="*/ 3215 w 7277"/>
                  <a:gd name="T35" fmla="*/ 3376 h 5124"/>
                  <a:gd name="T36" fmla="*/ 3317 w 7277"/>
                  <a:gd name="T37" fmla="*/ 3525 h 5124"/>
                  <a:gd name="T38" fmla="*/ 3433 w 7277"/>
                  <a:gd name="T39" fmla="*/ 3666 h 5124"/>
                  <a:gd name="T40" fmla="*/ 3561 w 7277"/>
                  <a:gd name="T41" fmla="*/ 3797 h 5124"/>
                  <a:gd name="T42" fmla="*/ 3701 w 7277"/>
                  <a:gd name="T43" fmla="*/ 3919 h 5124"/>
                  <a:gd name="T44" fmla="*/ 3853 w 7277"/>
                  <a:gd name="T45" fmla="*/ 4031 h 5124"/>
                  <a:gd name="T46" fmla="*/ 4075 w 7277"/>
                  <a:gd name="T47" fmla="*/ 4161 h 5124"/>
                  <a:gd name="T48" fmla="*/ 4487 w 7277"/>
                  <a:gd name="T49" fmla="*/ 4322 h 5124"/>
                  <a:gd name="T50" fmla="*/ 4910 w 7277"/>
                  <a:gd name="T51" fmla="*/ 4396 h 5124"/>
                  <a:gd name="T52" fmla="*/ 5335 w 7277"/>
                  <a:gd name="T53" fmla="*/ 4386 h 5124"/>
                  <a:gd name="T54" fmla="*/ 5747 w 7277"/>
                  <a:gd name="T55" fmla="*/ 4296 h 5124"/>
                  <a:gd name="T56" fmla="*/ 6136 w 7277"/>
                  <a:gd name="T57" fmla="*/ 4129 h 5124"/>
                  <a:gd name="T58" fmla="*/ 6488 w 7277"/>
                  <a:gd name="T59" fmla="*/ 3889 h 5124"/>
                  <a:gd name="T60" fmla="*/ 6793 w 7277"/>
                  <a:gd name="T61" fmla="*/ 3578 h 5124"/>
                  <a:gd name="T62" fmla="*/ 7036 w 7277"/>
                  <a:gd name="T63" fmla="*/ 3202 h 5124"/>
                  <a:gd name="T64" fmla="*/ 7197 w 7277"/>
                  <a:gd name="T65" fmla="*/ 2790 h 5124"/>
                  <a:gd name="T66" fmla="*/ 7272 w 7277"/>
                  <a:gd name="T67" fmla="*/ 2366 h 5124"/>
                  <a:gd name="T68" fmla="*/ 7262 w 7277"/>
                  <a:gd name="T69" fmla="*/ 1942 h 5124"/>
                  <a:gd name="T70" fmla="*/ 7172 w 7277"/>
                  <a:gd name="T71" fmla="*/ 1530 h 5124"/>
                  <a:gd name="T72" fmla="*/ 7005 w 7277"/>
                  <a:gd name="T73" fmla="*/ 1141 h 5124"/>
                  <a:gd name="T74" fmla="*/ 6765 w 7277"/>
                  <a:gd name="T75" fmla="*/ 789 h 5124"/>
                  <a:gd name="T76" fmla="*/ 6454 w 7277"/>
                  <a:gd name="T77" fmla="*/ 485 h 5124"/>
                  <a:gd name="T78" fmla="*/ 6126 w 7277"/>
                  <a:gd name="T79" fmla="*/ 267 h 5124"/>
                  <a:gd name="T80" fmla="*/ 5918 w 7277"/>
                  <a:gd name="T81" fmla="*/ 167 h 5124"/>
                  <a:gd name="T82" fmla="*/ 5705 w 7277"/>
                  <a:gd name="T83" fmla="*/ 91 h 5124"/>
                  <a:gd name="T84" fmla="*/ 5488 w 7277"/>
                  <a:gd name="T85" fmla="*/ 38 h 5124"/>
                  <a:gd name="T86" fmla="*/ 5269 w 7277"/>
                  <a:gd name="T87" fmla="*/ 8 h 5124"/>
                  <a:gd name="T88" fmla="*/ 5050 w 7277"/>
                  <a:gd name="T89" fmla="*/ 0 h 5124"/>
                  <a:gd name="T90" fmla="*/ 4832 w 7277"/>
                  <a:gd name="T91" fmla="*/ 13 h 5124"/>
                  <a:gd name="T92" fmla="*/ 4618 w 7277"/>
                  <a:gd name="T93" fmla="*/ 48 h 5124"/>
                  <a:gd name="T94" fmla="*/ 4264 w 7277"/>
                  <a:gd name="T95" fmla="*/ 151 h 5124"/>
                  <a:gd name="T96" fmla="*/ 3511 w 7277"/>
                  <a:gd name="T97" fmla="*/ 503 h 5124"/>
                  <a:gd name="T98" fmla="*/ 2805 w 7277"/>
                  <a:gd name="T99" fmla="*/ 997 h 5124"/>
                  <a:gd name="T100" fmla="*/ 2154 w 7277"/>
                  <a:gd name="T101" fmla="*/ 1601 h 5124"/>
                  <a:gd name="T102" fmla="*/ 1564 w 7277"/>
                  <a:gd name="T103" fmla="*/ 2290 h 5124"/>
                  <a:gd name="T104" fmla="*/ 1041 w 7277"/>
                  <a:gd name="T105" fmla="*/ 3034 h 5124"/>
                  <a:gd name="T106" fmla="*/ 591 w 7277"/>
                  <a:gd name="T107" fmla="*/ 3803 h 5124"/>
                  <a:gd name="T108" fmla="*/ 221 w 7277"/>
                  <a:gd name="T109" fmla="*/ 4568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0" y="5124"/>
                    </a:moveTo>
                    <a:lnTo>
                      <a:pt x="61" y="5018"/>
                    </a:lnTo>
                    <a:lnTo>
                      <a:pt x="123" y="4913"/>
                    </a:lnTo>
                    <a:lnTo>
                      <a:pt x="189" y="4807"/>
                    </a:lnTo>
                    <a:lnTo>
                      <a:pt x="256" y="4702"/>
                    </a:lnTo>
                    <a:lnTo>
                      <a:pt x="323" y="4597"/>
                    </a:lnTo>
                    <a:lnTo>
                      <a:pt x="393" y="4493"/>
                    </a:lnTo>
                    <a:lnTo>
                      <a:pt x="466" y="4389"/>
                    </a:lnTo>
                    <a:lnTo>
                      <a:pt x="538" y="4287"/>
                    </a:lnTo>
                    <a:lnTo>
                      <a:pt x="612" y="4186"/>
                    </a:lnTo>
                    <a:lnTo>
                      <a:pt x="688" y="4086"/>
                    </a:lnTo>
                    <a:lnTo>
                      <a:pt x="764" y="3988"/>
                    </a:lnTo>
                    <a:lnTo>
                      <a:pt x="840" y="3891"/>
                    </a:lnTo>
                    <a:lnTo>
                      <a:pt x="918" y="3796"/>
                    </a:lnTo>
                    <a:lnTo>
                      <a:pt x="996" y="3703"/>
                    </a:lnTo>
                    <a:lnTo>
                      <a:pt x="1075" y="3612"/>
                    </a:lnTo>
                    <a:lnTo>
                      <a:pt x="1154" y="3523"/>
                    </a:lnTo>
                    <a:lnTo>
                      <a:pt x="1233" y="3436"/>
                    </a:lnTo>
                    <a:lnTo>
                      <a:pt x="1311" y="3352"/>
                    </a:lnTo>
                    <a:lnTo>
                      <a:pt x="1390" y="3270"/>
                    </a:lnTo>
                    <a:lnTo>
                      <a:pt x="1469" y="3193"/>
                    </a:lnTo>
                    <a:lnTo>
                      <a:pt x="1547" y="3117"/>
                    </a:lnTo>
                    <a:lnTo>
                      <a:pt x="1625" y="3045"/>
                    </a:lnTo>
                    <a:lnTo>
                      <a:pt x="1702" y="2976"/>
                    </a:lnTo>
                    <a:lnTo>
                      <a:pt x="1778" y="2910"/>
                    </a:lnTo>
                    <a:lnTo>
                      <a:pt x="1854" y="2849"/>
                    </a:lnTo>
                    <a:lnTo>
                      <a:pt x="1927" y="2790"/>
                    </a:lnTo>
                    <a:lnTo>
                      <a:pt x="2000" y="2737"/>
                    </a:lnTo>
                    <a:lnTo>
                      <a:pt x="2073" y="2687"/>
                    </a:lnTo>
                    <a:lnTo>
                      <a:pt x="2143" y="2641"/>
                    </a:lnTo>
                    <a:lnTo>
                      <a:pt x="2212" y="2600"/>
                    </a:lnTo>
                    <a:lnTo>
                      <a:pt x="2278" y="2565"/>
                    </a:lnTo>
                    <a:lnTo>
                      <a:pt x="2343" y="2533"/>
                    </a:lnTo>
                    <a:lnTo>
                      <a:pt x="2398" y="2509"/>
                    </a:lnTo>
                    <a:lnTo>
                      <a:pt x="2448" y="2489"/>
                    </a:lnTo>
                    <a:lnTo>
                      <a:pt x="2496" y="2473"/>
                    </a:lnTo>
                    <a:lnTo>
                      <a:pt x="2539" y="2459"/>
                    </a:lnTo>
                    <a:lnTo>
                      <a:pt x="2581" y="2449"/>
                    </a:lnTo>
                    <a:lnTo>
                      <a:pt x="2617" y="2443"/>
                    </a:lnTo>
                    <a:lnTo>
                      <a:pt x="2652" y="2439"/>
                    </a:lnTo>
                    <a:lnTo>
                      <a:pt x="2684" y="2439"/>
                    </a:lnTo>
                    <a:lnTo>
                      <a:pt x="2713" y="2441"/>
                    </a:lnTo>
                    <a:lnTo>
                      <a:pt x="2740" y="2447"/>
                    </a:lnTo>
                    <a:lnTo>
                      <a:pt x="2764" y="2455"/>
                    </a:lnTo>
                    <a:lnTo>
                      <a:pt x="2786" y="2465"/>
                    </a:lnTo>
                    <a:lnTo>
                      <a:pt x="2806" y="2478"/>
                    </a:lnTo>
                    <a:lnTo>
                      <a:pt x="2825" y="2493"/>
                    </a:lnTo>
                    <a:lnTo>
                      <a:pt x="2842" y="2510"/>
                    </a:lnTo>
                    <a:lnTo>
                      <a:pt x="2857" y="2529"/>
                    </a:lnTo>
                    <a:lnTo>
                      <a:pt x="2871" y="2550"/>
                    </a:lnTo>
                    <a:lnTo>
                      <a:pt x="2884" y="2574"/>
                    </a:lnTo>
                    <a:lnTo>
                      <a:pt x="2895" y="2598"/>
                    </a:lnTo>
                    <a:lnTo>
                      <a:pt x="2906" y="2625"/>
                    </a:lnTo>
                    <a:lnTo>
                      <a:pt x="2916" y="2651"/>
                    </a:lnTo>
                    <a:lnTo>
                      <a:pt x="2926" y="2680"/>
                    </a:lnTo>
                    <a:lnTo>
                      <a:pt x="2936" y="2711"/>
                    </a:lnTo>
                    <a:lnTo>
                      <a:pt x="2945" y="2743"/>
                    </a:lnTo>
                    <a:lnTo>
                      <a:pt x="2964" y="2807"/>
                    </a:lnTo>
                    <a:lnTo>
                      <a:pt x="2984" y="2876"/>
                    </a:lnTo>
                    <a:lnTo>
                      <a:pt x="2994" y="2910"/>
                    </a:lnTo>
                    <a:lnTo>
                      <a:pt x="3006" y="2946"/>
                    </a:lnTo>
                    <a:lnTo>
                      <a:pt x="3018" y="2982"/>
                    </a:lnTo>
                    <a:lnTo>
                      <a:pt x="3032" y="3017"/>
                    </a:lnTo>
                    <a:lnTo>
                      <a:pt x="3050" y="3058"/>
                    </a:lnTo>
                    <a:lnTo>
                      <a:pt x="3067" y="3099"/>
                    </a:lnTo>
                    <a:lnTo>
                      <a:pt x="3085" y="3140"/>
                    </a:lnTo>
                    <a:lnTo>
                      <a:pt x="3105" y="3180"/>
                    </a:lnTo>
                    <a:lnTo>
                      <a:pt x="3125" y="3220"/>
                    </a:lnTo>
                    <a:lnTo>
                      <a:pt x="3146" y="3260"/>
                    </a:lnTo>
                    <a:lnTo>
                      <a:pt x="3169" y="3299"/>
                    </a:lnTo>
                    <a:lnTo>
                      <a:pt x="3192" y="3338"/>
                    </a:lnTo>
                    <a:lnTo>
                      <a:pt x="3215" y="3376"/>
                    </a:lnTo>
                    <a:lnTo>
                      <a:pt x="3240" y="3414"/>
                    </a:lnTo>
                    <a:lnTo>
                      <a:pt x="3265" y="3452"/>
                    </a:lnTo>
                    <a:lnTo>
                      <a:pt x="3291" y="3488"/>
                    </a:lnTo>
                    <a:lnTo>
                      <a:pt x="3317" y="3525"/>
                    </a:lnTo>
                    <a:lnTo>
                      <a:pt x="3345" y="3562"/>
                    </a:lnTo>
                    <a:lnTo>
                      <a:pt x="3374" y="3596"/>
                    </a:lnTo>
                    <a:lnTo>
                      <a:pt x="3403" y="3632"/>
                    </a:lnTo>
                    <a:lnTo>
                      <a:pt x="3433" y="3666"/>
                    </a:lnTo>
                    <a:lnTo>
                      <a:pt x="3464" y="3699"/>
                    </a:lnTo>
                    <a:lnTo>
                      <a:pt x="3495" y="3733"/>
                    </a:lnTo>
                    <a:lnTo>
                      <a:pt x="3527" y="3766"/>
                    </a:lnTo>
                    <a:lnTo>
                      <a:pt x="3561" y="3797"/>
                    </a:lnTo>
                    <a:lnTo>
                      <a:pt x="3595" y="3829"/>
                    </a:lnTo>
                    <a:lnTo>
                      <a:pt x="3630" y="3861"/>
                    </a:lnTo>
                    <a:lnTo>
                      <a:pt x="3665" y="3891"/>
                    </a:lnTo>
                    <a:lnTo>
                      <a:pt x="3701" y="3919"/>
                    </a:lnTo>
                    <a:lnTo>
                      <a:pt x="3739" y="3948"/>
                    </a:lnTo>
                    <a:lnTo>
                      <a:pt x="3776" y="3976"/>
                    </a:lnTo>
                    <a:lnTo>
                      <a:pt x="3814" y="4004"/>
                    </a:lnTo>
                    <a:lnTo>
                      <a:pt x="3853" y="4031"/>
                    </a:lnTo>
                    <a:lnTo>
                      <a:pt x="3893" y="4057"/>
                    </a:lnTo>
                    <a:lnTo>
                      <a:pt x="3934" y="4082"/>
                    </a:lnTo>
                    <a:lnTo>
                      <a:pt x="3975" y="4106"/>
                    </a:lnTo>
                    <a:lnTo>
                      <a:pt x="4075" y="4161"/>
                    </a:lnTo>
                    <a:lnTo>
                      <a:pt x="4177" y="4209"/>
                    </a:lnTo>
                    <a:lnTo>
                      <a:pt x="4279" y="4252"/>
                    </a:lnTo>
                    <a:lnTo>
                      <a:pt x="4382" y="4289"/>
                    </a:lnTo>
                    <a:lnTo>
                      <a:pt x="4487" y="4322"/>
                    </a:lnTo>
                    <a:lnTo>
                      <a:pt x="4592" y="4348"/>
                    </a:lnTo>
                    <a:lnTo>
                      <a:pt x="4698" y="4369"/>
                    </a:lnTo>
                    <a:lnTo>
                      <a:pt x="4804" y="4385"/>
                    </a:lnTo>
                    <a:lnTo>
                      <a:pt x="4910" y="4396"/>
                    </a:lnTo>
                    <a:lnTo>
                      <a:pt x="5017" y="4401"/>
                    </a:lnTo>
                    <a:lnTo>
                      <a:pt x="5123" y="4402"/>
                    </a:lnTo>
                    <a:lnTo>
                      <a:pt x="5229" y="4396"/>
                    </a:lnTo>
                    <a:lnTo>
                      <a:pt x="5335" y="4386"/>
                    </a:lnTo>
                    <a:lnTo>
                      <a:pt x="5439" y="4372"/>
                    </a:lnTo>
                    <a:lnTo>
                      <a:pt x="5543" y="4352"/>
                    </a:lnTo>
                    <a:lnTo>
                      <a:pt x="5646" y="4326"/>
                    </a:lnTo>
                    <a:lnTo>
                      <a:pt x="5747" y="4296"/>
                    </a:lnTo>
                    <a:lnTo>
                      <a:pt x="5847" y="4262"/>
                    </a:lnTo>
                    <a:lnTo>
                      <a:pt x="5945" y="4223"/>
                    </a:lnTo>
                    <a:lnTo>
                      <a:pt x="6041" y="4178"/>
                    </a:lnTo>
                    <a:lnTo>
                      <a:pt x="6136" y="4129"/>
                    </a:lnTo>
                    <a:lnTo>
                      <a:pt x="6227" y="4076"/>
                    </a:lnTo>
                    <a:lnTo>
                      <a:pt x="6317" y="4018"/>
                    </a:lnTo>
                    <a:lnTo>
                      <a:pt x="6404" y="3956"/>
                    </a:lnTo>
                    <a:lnTo>
                      <a:pt x="6488" y="3889"/>
                    </a:lnTo>
                    <a:lnTo>
                      <a:pt x="6569" y="3818"/>
                    </a:lnTo>
                    <a:lnTo>
                      <a:pt x="6647" y="3743"/>
                    </a:lnTo>
                    <a:lnTo>
                      <a:pt x="6722" y="3663"/>
                    </a:lnTo>
                    <a:lnTo>
                      <a:pt x="6793" y="3578"/>
                    </a:lnTo>
                    <a:lnTo>
                      <a:pt x="6859" y="3490"/>
                    </a:lnTo>
                    <a:lnTo>
                      <a:pt x="6923" y="3397"/>
                    </a:lnTo>
                    <a:lnTo>
                      <a:pt x="6982" y="3302"/>
                    </a:lnTo>
                    <a:lnTo>
                      <a:pt x="7036" y="3202"/>
                    </a:lnTo>
                    <a:lnTo>
                      <a:pt x="7085" y="3100"/>
                    </a:lnTo>
                    <a:lnTo>
                      <a:pt x="7127" y="2998"/>
                    </a:lnTo>
                    <a:lnTo>
                      <a:pt x="7165" y="2895"/>
                    </a:lnTo>
                    <a:lnTo>
                      <a:pt x="7197" y="2790"/>
                    </a:lnTo>
                    <a:lnTo>
                      <a:pt x="7224" y="2685"/>
                    </a:lnTo>
                    <a:lnTo>
                      <a:pt x="7245" y="2579"/>
                    </a:lnTo>
                    <a:lnTo>
                      <a:pt x="7261" y="2473"/>
                    </a:lnTo>
                    <a:lnTo>
                      <a:pt x="7272" y="2366"/>
                    </a:lnTo>
                    <a:lnTo>
                      <a:pt x="7276" y="2259"/>
                    </a:lnTo>
                    <a:lnTo>
                      <a:pt x="7277" y="2154"/>
                    </a:lnTo>
                    <a:lnTo>
                      <a:pt x="7272" y="2047"/>
                    </a:lnTo>
                    <a:lnTo>
                      <a:pt x="7262" y="1942"/>
                    </a:lnTo>
                    <a:lnTo>
                      <a:pt x="7247" y="1837"/>
                    </a:lnTo>
                    <a:lnTo>
                      <a:pt x="7227" y="1734"/>
                    </a:lnTo>
                    <a:lnTo>
                      <a:pt x="7202" y="1631"/>
                    </a:lnTo>
                    <a:lnTo>
                      <a:pt x="7172" y="1530"/>
                    </a:lnTo>
                    <a:lnTo>
                      <a:pt x="7137" y="1430"/>
                    </a:lnTo>
                    <a:lnTo>
                      <a:pt x="7098" y="1331"/>
                    </a:lnTo>
                    <a:lnTo>
                      <a:pt x="7054" y="1236"/>
                    </a:lnTo>
                    <a:lnTo>
                      <a:pt x="7005" y="1141"/>
                    </a:lnTo>
                    <a:lnTo>
                      <a:pt x="6953" y="1049"/>
                    </a:lnTo>
                    <a:lnTo>
                      <a:pt x="6894" y="960"/>
                    </a:lnTo>
                    <a:lnTo>
                      <a:pt x="6832" y="872"/>
                    </a:lnTo>
                    <a:lnTo>
                      <a:pt x="6765" y="789"/>
                    </a:lnTo>
                    <a:lnTo>
                      <a:pt x="6694" y="708"/>
                    </a:lnTo>
                    <a:lnTo>
                      <a:pt x="6618" y="630"/>
                    </a:lnTo>
                    <a:lnTo>
                      <a:pt x="6538" y="556"/>
                    </a:lnTo>
                    <a:lnTo>
                      <a:pt x="6454" y="485"/>
                    </a:lnTo>
                    <a:lnTo>
                      <a:pt x="6366" y="417"/>
                    </a:lnTo>
                    <a:lnTo>
                      <a:pt x="6274" y="353"/>
                    </a:lnTo>
                    <a:lnTo>
                      <a:pt x="6177" y="295"/>
                    </a:lnTo>
                    <a:lnTo>
                      <a:pt x="6126" y="267"/>
                    </a:lnTo>
                    <a:lnTo>
                      <a:pt x="6074" y="239"/>
                    </a:lnTo>
                    <a:lnTo>
                      <a:pt x="6022" y="213"/>
                    </a:lnTo>
                    <a:lnTo>
                      <a:pt x="5970" y="190"/>
                    </a:lnTo>
                    <a:lnTo>
                      <a:pt x="5918" y="167"/>
                    </a:lnTo>
                    <a:lnTo>
                      <a:pt x="5865" y="146"/>
                    </a:lnTo>
                    <a:lnTo>
                      <a:pt x="5811" y="126"/>
                    </a:lnTo>
                    <a:lnTo>
                      <a:pt x="5758" y="108"/>
                    </a:lnTo>
                    <a:lnTo>
                      <a:pt x="5705" y="91"/>
                    </a:lnTo>
                    <a:lnTo>
                      <a:pt x="5650" y="76"/>
                    </a:lnTo>
                    <a:lnTo>
                      <a:pt x="5597" y="62"/>
                    </a:lnTo>
                    <a:lnTo>
                      <a:pt x="5542" y="49"/>
                    </a:lnTo>
                    <a:lnTo>
                      <a:pt x="5488" y="38"/>
                    </a:lnTo>
                    <a:lnTo>
                      <a:pt x="5433" y="29"/>
                    </a:lnTo>
                    <a:lnTo>
                      <a:pt x="5378" y="20"/>
                    </a:lnTo>
                    <a:lnTo>
                      <a:pt x="5323" y="13"/>
                    </a:lnTo>
                    <a:lnTo>
                      <a:pt x="5269" y="8"/>
                    </a:lnTo>
                    <a:lnTo>
                      <a:pt x="5215" y="3"/>
                    </a:lnTo>
                    <a:lnTo>
                      <a:pt x="5159" y="1"/>
                    </a:lnTo>
                    <a:lnTo>
                      <a:pt x="5105" y="0"/>
                    </a:lnTo>
                    <a:lnTo>
                      <a:pt x="5050" y="0"/>
                    </a:lnTo>
                    <a:lnTo>
                      <a:pt x="4996" y="1"/>
                    </a:lnTo>
                    <a:lnTo>
                      <a:pt x="4941" y="3"/>
                    </a:lnTo>
                    <a:lnTo>
                      <a:pt x="4887" y="8"/>
                    </a:lnTo>
                    <a:lnTo>
                      <a:pt x="4832" y="13"/>
                    </a:lnTo>
                    <a:lnTo>
                      <a:pt x="4779" y="20"/>
                    </a:lnTo>
                    <a:lnTo>
                      <a:pt x="4724" y="28"/>
                    </a:lnTo>
                    <a:lnTo>
                      <a:pt x="4671" y="38"/>
                    </a:lnTo>
                    <a:lnTo>
                      <a:pt x="4618" y="48"/>
                    </a:lnTo>
                    <a:lnTo>
                      <a:pt x="4564" y="60"/>
                    </a:lnTo>
                    <a:lnTo>
                      <a:pt x="4512" y="73"/>
                    </a:lnTo>
                    <a:lnTo>
                      <a:pt x="4460" y="88"/>
                    </a:lnTo>
                    <a:lnTo>
                      <a:pt x="4264" y="151"/>
                    </a:lnTo>
                    <a:lnTo>
                      <a:pt x="4072" y="224"/>
                    </a:lnTo>
                    <a:lnTo>
                      <a:pt x="3882" y="308"/>
                    </a:lnTo>
                    <a:lnTo>
                      <a:pt x="3695" y="401"/>
                    </a:lnTo>
                    <a:lnTo>
                      <a:pt x="3511" y="503"/>
                    </a:lnTo>
                    <a:lnTo>
                      <a:pt x="3330" y="615"/>
                    </a:lnTo>
                    <a:lnTo>
                      <a:pt x="3152" y="735"/>
                    </a:lnTo>
                    <a:lnTo>
                      <a:pt x="2977" y="861"/>
                    </a:lnTo>
                    <a:lnTo>
                      <a:pt x="2805" y="997"/>
                    </a:lnTo>
                    <a:lnTo>
                      <a:pt x="2637" y="1138"/>
                    </a:lnTo>
                    <a:lnTo>
                      <a:pt x="2473" y="1287"/>
                    </a:lnTo>
                    <a:lnTo>
                      <a:pt x="2312" y="1441"/>
                    </a:lnTo>
                    <a:lnTo>
                      <a:pt x="2154" y="1601"/>
                    </a:lnTo>
                    <a:lnTo>
                      <a:pt x="2000" y="1767"/>
                    </a:lnTo>
                    <a:lnTo>
                      <a:pt x="1852" y="1938"/>
                    </a:lnTo>
                    <a:lnTo>
                      <a:pt x="1706" y="2113"/>
                    </a:lnTo>
                    <a:lnTo>
                      <a:pt x="1564" y="2290"/>
                    </a:lnTo>
                    <a:lnTo>
                      <a:pt x="1427" y="2473"/>
                    </a:lnTo>
                    <a:lnTo>
                      <a:pt x="1294" y="2657"/>
                    </a:lnTo>
                    <a:lnTo>
                      <a:pt x="1165" y="2844"/>
                    </a:lnTo>
                    <a:lnTo>
                      <a:pt x="1041" y="3034"/>
                    </a:lnTo>
                    <a:lnTo>
                      <a:pt x="921" y="3225"/>
                    </a:lnTo>
                    <a:lnTo>
                      <a:pt x="807" y="3417"/>
                    </a:lnTo>
                    <a:lnTo>
                      <a:pt x="697" y="3609"/>
                    </a:lnTo>
                    <a:lnTo>
                      <a:pt x="591" y="3803"/>
                    </a:lnTo>
                    <a:lnTo>
                      <a:pt x="491" y="3996"/>
                    </a:lnTo>
                    <a:lnTo>
                      <a:pt x="396" y="4188"/>
                    </a:lnTo>
                    <a:lnTo>
                      <a:pt x="306" y="4379"/>
                    </a:lnTo>
                    <a:lnTo>
                      <a:pt x="221" y="4568"/>
                    </a:lnTo>
                    <a:lnTo>
                      <a:pt x="142" y="4756"/>
                    </a:lnTo>
                    <a:lnTo>
                      <a:pt x="68" y="4942"/>
                    </a:lnTo>
                    <a:lnTo>
                      <a:pt x="0" y="5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0" name="Freeform 10">
                <a:extLst>
                  <a:ext uri="{FF2B5EF4-FFF2-40B4-BE49-F238E27FC236}">
                    <a16:creationId xmlns:a16="http://schemas.microsoft.com/office/drawing/2014/main" id="{F48AAE8F-AFD6-4A1C-9CE4-A95FEB476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086" y="3428999"/>
                <a:ext cx="2788903" cy="1962958"/>
              </a:xfrm>
              <a:custGeom>
                <a:avLst/>
                <a:gdLst>
                  <a:gd name="T0" fmla="*/ 7088 w 7277"/>
                  <a:gd name="T1" fmla="*/ 317 h 5124"/>
                  <a:gd name="T2" fmla="*/ 6811 w 7277"/>
                  <a:gd name="T3" fmla="*/ 735 h 5124"/>
                  <a:gd name="T4" fmla="*/ 6513 w 7277"/>
                  <a:gd name="T5" fmla="*/ 1136 h 5124"/>
                  <a:gd name="T6" fmla="*/ 6202 w 7277"/>
                  <a:gd name="T7" fmla="*/ 1512 h 5124"/>
                  <a:gd name="T8" fmla="*/ 5887 w 7277"/>
                  <a:gd name="T9" fmla="*/ 1854 h 5124"/>
                  <a:gd name="T10" fmla="*/ 5575 w 7277"/>
                  <a:gd name="T11" fmla="*/ 2148 h 5124"/>
                  <a:gd name="T12" fmla="*/ 5277 w 7277"/>
                  <a:gd name="T13" fmla="*/ 2387 h 5124"/>
                  <a:gd name="T14" fmla="*/ 4999 w 7277"/>
                  <a:gd name="T15" fmla="*/ 2559 h 5124"/>
                  <a:gd name="T16" fmla="*/ 4781 w 7277"/>
                  <a:gd name="T17" fmla="*/ 2651 h 5124"/>
                  <a:gd name="T18" fmla="*/ 4625 w 7277"/>
                  <a:gd name="T19" fmla="*/ 2685 h 5124"/>
                  <a:gd name="T20" fmla="*/ 4513 w 7277"/>
                  <a:gd name="T21" fmla="*/ 2669 h 5124"/>
                  <a:gd name="T22" fmla="*/ 4435 w 7277"/>
                  <a:gd name="T23" fmla="*/ 2614 h 5124"/>
                  <a:gd name="T24" fmla="*/ 4382 w 7277"/>
                  <a:gd name="T25" fmla="*/ 2526 h 5124"/>
                  <a:gd name="T26" fmla="*/ 4341 w 7277"/>
                  <a:gd name="T27" fmla="*/ 2413 h 5124"/>
                  <a:gd name="T28" fmla="*/ 4283 w 7277"/>
                  <a:gd name="T29" fmla="*/ 2214 h 5124"/>
                  <a:gd name="T30" fmla="*/ 4227 w 7277"/>
                  <a:gd name="T31" fmla="*/ 2066 h 5124"/>
                  <a:gd name="T32" fmla="*/ 4152 w 7277"/>
                  <a:gd name="T33" fmla="*/ 1904 h 5124"/>
                  <a:gd name="T34" fmla="*/ 4062 w 7277"/>
                  <a:gd name="T35" fmla="*/ 1748 h 5124"/>
                  <a:gd name="T36" fmla="*/ 3960 w 7277"/>
                  <a:gd name="T37" fmla="*/ 1599 h 5124"/>
                  <a:gd name="T38" fmla="*/ 3844 w 7277"/>
                  <a:gd name="T39" fmla="*/ 1458 h 5124"/>
                  <a:gd name="T40" fmla="*/ 3716 w 7277"/>
                  <a:gd name="T41" fmla="*/ 1327 h 5124"/>
                  <a:gd name="T42" fmla="*/ 3576 w 7277"/>
                  <a:gd name="T43" fmla="*/ 1205 h 5124"/>
                  <a:gd name="T44" fmla="*/ 3424 w 7277"/>
                  <a:gd name="T45" fmla="*/ 1093 h 5124"/>
                  <a:gd name="T46" fmla="*/ 3202 w 7277"/>
                  <a:gd name="T47" fmla="*/ 963 h 5124"/>
                  <a:gd name="T48" fmla="*/ 2790 w 7277"/>
                  <a:gd name="T49" fmla="*/ 802 h 5124"/>
                  <a:gd name="T50" fmla="*/ 2367 w 7277"/>
                  <a:gd name="T51" fmla="*/ 728 h 5124"/>
                  <a:gd name="T52" fmla="*/ 1942 w 7277"/>
                  <a:gd name="T53" fmla="*/ 738 h 5124"/>
                  <a:gd name="T54" fmla="*/ 1530 w 7277"/>
                  <a:gd name="T55" fmla="*/ 828 h 5124"/>
                  <a:gd name="T56" fmla="*/ 1141 w 7277"/>
                  <a:gd name="T57" fmla="*/ 995 h 5124"/>
                  <a:gd name="T58" fmla="*/ 789 w 7277"/>
                  <a:gd name="T59" fmla="*/ 1235 h 5124"/>
                  <a:gd name="T60" fmla="*/ 484 w 7277"/>
                  <a:gd name="T61" fmla="*/ 1546 h 5124"/>
                  <a:gd name="T62" fmla="*/ 241 w 7277"/>
                  <a:gd name="T63" fmla="*/ 1922 h 5124"/>
                  <a:gd name="T64" fmla="*/ 80 w 7277"/>
                  <a:gd name="T65" fmla="*/ 2334 h 5124"/>
                  <a:gd name="T66" fmla="*/ 5 w 7277"/>
                  <a:gd name="T67" fmla="*/ 2758 h 5124"/>
                  <a:gd name="T68" fmla="*/ 15 w 7277"/>
                  <a:gd name="T69" fmla="*/ 3182 h 5124"/>
                  <a:gd name="T70" fmla="*/ 105 w 7277"/>
                  <a:gd name="T71" fmla="*/ 3594 h 5124"/>
                  <a:gd name="T72" fmla="*/ 271 w 7277"/>
                  <a:gd name="T73" fmla="*/ 3983 h 5124"/>
                  <a:gd name="T74" fmla="*/ 512 w 7277"/>
                  <a:gd name="T75" fmla="*/ 4335 h 5124"/>
                  <a:gd name="T76" fmla="*/ 823 w 7277"/>
                  <a:gd name="T77" fmla="*/ 4639 h 5124"/>
                  <a:gd name="T78" fmla="*/ 1151 w 7277"/>
                  <a:gd name="T79" fmla="*/ 4857 h 5124"/>
                  <a:gd name="T80" fmla="*/ 1359 w 7277"/>
                  <a:gd name="T81" fmla="*/ 4957 h 5124"/>
                  <a:gd name="T82" fmla="*/ 1572 w 7277"/>
                  <a:gd name="T83" fmla="*/ 5033 h 5124"/>
                  <a:gd name="T84" fmla="*/ 1789 w 7277"/>
                  <a:gd name="T85" fmla="*/ 5086 h 5124"/>
                  <a:gd name="T86" fmla="*/ 2008 w 7277"/>
                  <a:gd name="T87" fmla="*/ 5116 h 5124"/>
                  <a:gd name="T88" fmla="*/ 2227 w 7277"/>
                  <a:gd name="T89" fmla="*/ 5124 h 5124"/>
                  <a:gd name="T90" fmla="*/ 2445 w 7277"/>
                  <a:gd name="T91" fmla="*/ 5111 h 5124"/>
                  <a:gd name="T92" fmla="*/ 2659 w 7277"/>
                  <a:gd name="T93" fmla="*/ 5076 h 5124"/>
                  <a:gd name="T94" fmla="*/ 3013 w 7277"/>
                  <a:gd name="T95" fmla="*/ 4973 h 5124"/>
                  <a:gd name="T96" fmla="*/ 3766 w 7277"/>
                  <a:gd name="T97" fmla="*/ 4621 h 5124"/>
                  <a:gd name="T98" fmla="*/ 4472 w 7277"/>
                  <a:gd name="T99" fmla="*/ 4127 h 5124"/>
                  <a:gd name="T100" fmla="*/ 5123 w 7277"/>
                  <a:gd name="T101" fmla="*/ 3523 h 5124"/>
                  <a:gd name="T102" fmla="*/ 5713 w 7277"/>
                  <a:gd name="T103" fmla="*/ 2834 h 5124"/>
                  <a:gd name="T104" fmla="*/ 6236 w 7277"/>
                  <a:gd name="T105" fmla="*/ 2090 h 5124"/>
                  <a:gd name="T106" fmla="*/ 6686 w 7277"/>
                  <a:gd name="T107" fmla="*/ 1321 h 5124"/>
                  <a:gd name="T108" fmla="*/ 7056 w 7277"/>
                  <a:gd name="T109" fmla="*/ 556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7277" y="0"/>
                    </a:moveTo>
                    <a:lnTo>
                      <a:pt x="7216" y="106"/>
                    </a:lnTo>
                    <a:lnTo>
                      <a:pt x="7154" y="211"/>
                    </a:lnTo>
                    <a:lnTo>
                      <a:pt x="7088" y="317"/>
                    </a:lnTo>
                    <a:lnTo>
                      <a:pt x="7021" y="422"/>
                    </a:lnTo>
                    <a:lnTo>
                      <a:pt x="6954" y="527"/>
                    </a:lnTo>
                    <a:lnTo>
                      <a:pt x="6884" y="631"/>
                    </a:lnTo>
                    <a:lnTo>
                      <a:pt x="6811" y="735"/>
                    </a:lnTo>
                    <a:lnTo>
                      <a:pt x="6739" y="837"/>
                    </a:lnTo>
                    <a:lnTo>
                      <a:pt x="6665" y="938"/>
                    </a:lnTo>
                    <a:lnTo>
                      <a:pt x="6589" y="1038"/>
                    </a:lnTo>
                    <a:lnTo>
                      <a:pt x="6513" y="1136"/>
                    </a:lnTo>
                    <a:lnTo>
                      <a:pt x="6437" y="1233"/>
                    </a:lnTo>
                    <a:lnTo>
                      <a:pt x="6359" y="1328"/>
                    </a:lnTo>
                    <a:lnTo>
                      <a:pt x="6281" y="1421"/>
                    </a:lnTo>
                    <a:lnTo>
                      <a:pt x="6202" y="1512"/>
                    </a:lnTo>
                    <a:lnTo>
                      <a:pt x="6123" y="1601"/>
                    </a:lnTo>
                    <a:lnTo>
                      <a:pt x="6044" y="1688"/>
                    </a:lnTo>
                    <a:lnTo>
                      <a:pt x="5966" y="1772"/>
                    </a:lnTo>
                    <a:lnTo>
                      <a:pt x="5887" y="1854"/>
                    </a:lnTo>
                    <a:lnTo>
                      <a:pt x="5808" y="1931"/>
                    </a:lnTo>
                    <a:lnTo>
                      <a:pt x="5730" y="2007"/>
                    </a:lnTo>
                    <a:lnTo>
                      <a:pt x="5652" y="2079"/>
                    </a:lnTo>
                    <a:lnTo>
                      <a:pt x="5575" y="2148"/>
                    </a:lnTo>
                    <a:lnTo>
                      <a:pt x="5499" y="2214"/>
                    </a:lnTo>
                    <a:lnTo>
                      <a:pt x="5423" y="2275"/>
                    </a:lnTo>
                    <a:lnTo>
                      <a:pt x="5350" y="2334"/>
                    </a:lnTo>
                    <a:lnTo>
                      <a:pt x="5277" y="2387"/>
                    </a:lnTo>
                    <a:lnTo>
                      <a:pt x="5204" y="2437"/>
                    </a:lnTo>
                    <a:lnTo>
                      <a:pt x="5134" y="2483"/>
                    </a:lnTo>
                    <a:lnTo>
                      <a:pt x="5065" y="2524"/>
                    </a:lnTo>
                    <a:lnTo>
                      <a:pt x="4999" y="2559"/>
                    </a:lnTo>
                    <a:lnTo>
                      <a:pt x="4934" y="2591"/>
                    </a:lnTo>
                    <a:lnTo>
                      <a:pt x="4879" y="2615"/>
                    </a:lnTo>
                    <a:lnTo>
                      <a:pt x="4829" y="2635"/>
                    </a:lnTo>
                    <a:lnTo>
                      <a:pt x="4781" y="2651"/>
                    </a:lnTo>
                    <a:lnTo>
                      <a:pt x="4738" y="2665"/>
                    </a:lnTo>
                    <a:lnTo>
                      <a:pt x="4696" y="2675"/>
                    </a:lnTo>
                    <a:lnTo>
                      <a:pt x="4660" y="2681"/>
                    </a:lnTo>
                    <a:lnTo>
                      <a:pt x="4625" y="2685"/>
                    </a:lnTo>
                    <a:lnTo>
                      <a:pt x="4593" y="2685"/>
                    </a:lnTo>
                    <a:lnTo>
                      <a:pt x="4564" y="2683"/>
                    </a:lnTo>
                    <a:lnTo>
                      <a:pt x="4537" y="2677"/>
                    </a:lnTo>
                    <a:lnTo>
                      <a:pt x="4513" y="2669"/>
                    </a:lnTo>
                    <a:lnTo>
                      <a:pt x="4491" y="2659"/>
                    </a:lnTo>
                    <a:lnTo>
                      <a:pt x="4471" y="2646"/>
                    </a:lnTo>
                    <a:lnTo>
                      <a:pt x="4452" y="2631"/>
                    </a:lnTo>
                    <a:lnTo>
                      <a:pt x="4435" y="2614"/>
                    </a:lnTo>
                    <a:lnTo>
                      <a:pt x="4420" y="2595"/>
                    </a:lnTo>
                    <a:lnTo>
                      <a:pt x="4406" y="2574"/>
                    </a:lnTo>
                    <a:lnTo>
                      <a:pt x="4393" y="2550"/>
                    </a:lnTo>
                    <a:lnTo>
                      <a:pt x="4382" y="2526"/>
                    </a:lnTo>
                    <a:lnTo>
                      <a:pt x="4371" y="2499"/>
                    </a:lnTo>
                    <a:lnTo>
                      <a:pt x="4361" y="2473"/>
                    </a:lnTo>
                    <a:lnTo>
                      <a:pt x="4351" y="2444"/>
                    </a:lnTo>
                    <a:lnTo>
                      <a:pt x="4341" y="2413"/>
                    </a:lnTo>
                    <a:lnTo>
                      <a:pt x="4332" y="2381"/>
                    </a:lnTo>
                    <a:lnTo>
                      <a:pt x="4313" y="2317"/>
                    </a:lnTo>
                    <a:lnTo>
                      <a:pt x="4293" y="2248"/>
                    </a:lnTo>
                    <a:lnTo>
                      <a:pt x="4283" y="2214"/>
                    </a:lnTo>
                    <a:lnTo>
                      <a:pt x="4271" y="2178"/>
                    </a:lnTo>
                    <a:lnTo>
                      <a:pt x="4259" y="2142"/>
                    </a:lnTo>
                    <a:lnTo>
                      <a:pt x="4245" y="2107"/>
                    </a:lnTo>
                    <a:lnTo>
                      <a:pt x="4227" y="2066"/>
                    </a:lnTo>
                    <a:lnTo>
                      <a:pt x="4210" y="2025"/>
                    </a:lnTo>
                    <a:lnTo>
                      <a:pt x="4192" y="1984"/>
                    </a:lnTo>
                    <a:lnTo>
                      <a:pt x="4172" y="1944"/>
                    </a:lnTo>
                    <a:lnTo>
                      <a:pt x="4152" y="1904"/>
                    </a:lnTo>
                    <a:lnTo>
                      <a:pt x="4131" y="1864"/>
                    </a:lnTo>
                    <a:lnTo>
                      <a:pt x="4108" y="1825"/>
                    </a:lnTo>
                    <a:lnTo>
                      <a:pt x="4085" y="1786"/>
                    </a:lnTo>
                    <a:lnTo>
                      <a:pt x="4062" y="1748"/>
                    </a:lnTo>
                    <a:lnTo>
                      <a:pt x="4037" y="1710"/>
                    </a:lnTo>
                    <a:lnTo>
                      <a:pt x="4012" y="1672"/>
                    </a:lnTo>
                    <a:lnTo>
                      <a:pt x="3986" y="1636"/>
                    </a:lnTo>
                    <a:lnTo>
                      <a:pt x="3960" y="1599"/>
                    </a:lnTo>
                    <a:lnTo>
                      <a:pt x="3932" y="1562"/>
                    </a:lnTo>
                    <a:lnTo>
                      <a:pt x="3903" y="1528"/>
                    </a:lnTo>
                    <a:lnTo>
                      <a:pt x="3874" y="1492"/>
                    </a:lnTo>
                    <a:lnTo>
                      <a:pt x="3844" y="1458"/>
                    </a:lnTo>
                    <a:lnTo>
                      <a:pt x="3813" y="1425"/>
                    </a:lnTo>
                    <a:lnTo>
                      <a:pt x="3782" y="1391"/>
                    </a:lnTo>
                    <a:lnTo>
                      <a:pt x="3750" y="1358"/>
                    </a:lnTo>
                    <a:lnTo>
                      <a:pt x="3716" y="1327"/>
                    </a:lnTo>
                    <a:lnTo>
                      <a:pt x="3682" y="1295"/>
                    </a:lnTo>
                    <a:lnTo>
                      <a:pt x="3647" y="1263"/>
                    </a:lnTo>
                    <a:lnTo>
                      <a:pt x="3612" y="1233"/>
                    </a:lnTo>
                    <a:lnTo>
                      <a:pt x="3576" y="1205"/>
                    </a:lnTo>
                    <a:lnTo>
                      <a:pt x="3538" y="1176"/>
                    </a:lnTo>
                    <a:lnTo>
                      <a:pt x="3501" y="1148"/>
                    </a:lnTo>
                    <a:lnTo>
                      <a:pt x="3463" y="1120"/>
                    </a:lnTo>
                    <a:lnTo>
                      <a:pt x="3424" y="1093"/>
                    </a:lnTo>
                    <a:lnTo>
                      <a:pt x="3384" y="1067"/>
                    </a:lnTo>
                    <a:lnTo>
                      <a:pt x="3343" y="1042"/>
                    </a:lnTo>
                    <a:lnTo>
                      <a:pt x="3302" y="1018"/>
                    </a:lnTo>
                    <a:lnTo>
                      <a:pt x="3202" y="963"/>
                    </a:lnTo>
                    <a:lnTo>
                      <a:pt x="3100" y="915"/>
                    </a:lnTo>
                    <a:lnTo>
                      <a:pt x="2998" y="872"/>
                    </a:lnTo>
                    <a:lnTo>
                      <a:pt x="2895" y="835"/>
                    </a:lnTo>
                    <a:lnTo>
                      <a:pt x="2790" y="802"/>
                    </a:lnTo>
                    <a:lnTo>
                      <a:pt x="2685" y="776"/>
                    </a:lnTo>
                    <a:lnTo>
                      <a:pt x="2579" y="755"/>
                    </a:lnTo>
                    <a:lnTo>
                      <a:pt x="2473" y="739"/>
                    </a:lnTo>
                    <a:lnTo>
                      <a:pt x="2367" y="728"/>
                    </a:lnTo>
                    <a:lnTo>
                      <a:pt x="2260" y="723"/>
                    </a:lnTo>
                    <a:lnTo>
                      <a:pt x="2154" y="722"/>
                    </a:lnTo>
                    <a:lnTo>
                      <a:pt x="2048" y="728"/>
                    </a:lnTo>
                    <a:lnTo>
                      <a:pt x="1942" y="738"/>
                    </a:lnTo>
                    <a:lnTo>
                      <a:pt x="1838" y="752"/>
                    </a:lnTo>
                    <a:lnTo>
                      <a:pt x="1734" y="772"/>
                    </a:lnTo>
                    <a:lnTo>
                      <a:pt x="1631" y="798"/>
                    </a:lnTo>
                    <a:lnTo>
                      <a:pt x="1530" y="828"/>
                    </a:lnTo>
                    <a:lnTo>
                      <a:pt x="1430" y="862"/>
                    </a:lnTo>
                    <a:lnTo>
                      <a:pt x="1332" y="901"/>
                    </a:lnTo>
                    <a:lnTo>
                      <a:pt x="1236" y="946"/>
                    </a:lnTo>
                    <a:lnTo>
                      <a:pt x="1141" y="995"/>
                    </a:lnTo>
                    <a:lnTo>
                      <a:pt x="1050" y="1048"/>
                    </a:lnTo>
                    <a:lnTo>
                      <a:pt x="960" y="1106"/>
                    </a:lnTo>
                    <a:lnTo>
                      <a:pt x="873" y="1168"/>
                    </a:lnTo>
                    <a:lnTo>
                      <a:pt x="789" y="1235"/>
                    </a:lnTo>
                    <a:lnTo>
                      <a:pt x="708" y="1306"/>
                    </a:lnTo>
                    <a:lnTo>
                      <a:pt x="630" y="1381"/>
                    </a:lnTo>
                    <a:lnTo>
                      <a:pt x="555" y="1461"/>
                    </a:lnTo>
                    <a:lnTo>
                      <a:pt x="484" y="1546"/>
                    </a:lnTo>
                    <a:lnTo>
                      <a:pt x="418" y="1634"/>
                    </a:lnTo>
                    <a:lnTo>
                      <a:pt x="354" y="1727"/>
                    </a:lnTo>
                    <a:lnTo>
                      <a:pt x="295" y="1822"/>
                    </a:lnTo>
                    <a:lnTo>
                      <a:pt x="241" y="1922"/>
                    </a:lnTo>
                    <a:lnTo>
                      <a:pt x="192" y="2024"/>
                    </a:lnTo>
                    <a:lnTo>
                      <a:pt x="150" y="2126"/>
                    </a:lnTo>
                    <a:lnTo>
                      <a:pt x="112" y="2229"/>
                    </a:lnTo>
                    <a:lnTo>
                      <a:pt x="80" y="2334"/>
                    </a:lnTo>
                    <a:lnTo>
                      <a:pt x="53" y="2439"/>
                    </a:lnTo>
                    <a:lnTo>
                      <a:pt x="32" y="2545"/>
                    </a:lnTo>
                    <a:lnTo>
                      <a:pt x="16" y="2651"/>
                    </a:lnTo>
                    <a:lnTo>
                      <a:pt x="5" y="2758"/>
                    </a:lnTo>
                    <a:lnTo>
                      <a:pt x="1" y="2865"/>
                    </a:lnTo>
                    <a:lnTo>
                      <a:pt x="0" y="2970"/>
                    </a:lnTo>
                    <a:lnTo>
                      <a:pt x="5" y="3077"/>
                    </a:lnTo>
                    <a:lnTo>
                      <a:pt x="15" y="3182"/>
                    </a:lnTo>
                    <a:lnTo>
                      <a:pt x="30" y="3287"/>
                    </a:lnTo>
                    <a:lnTo>
                      <a:pt x="50" y="3390"/>
                    </a:lnTo>
                    <a:lnTo>
                      <a:pt x="75" y="3493"/>
                    </a:lnTo>
                    <a:lnTo>
                      <a:pt x="105" y="3594"/>
                    </a:lnTo>
                    <a:lnTo>
                      <a:pt x="140" y="3694"/>
                    </a:lnTo>
                    <a:lnTo>
                      <a:pt x="179" y="3793"/>
                    </a:lnTo>
                    <a:lnTo>
                      <a:pt x="223" y="3888"/>
                    </a:lnTo>
                    <a:lnTo>
                      <a:pt x="271" y="3983"/>
                    </a:lnTo>
                    <a:lnTo>
                      <a:pt x="324" y="4075"/>
                    </a:lnTo>
                    <a:lnTo>
                      <a:pt x="383" y="4164"/>
                    </a:lnTo>
                    <a:lnTo>
                      <a:pt x="445" y="4252"/>
                    </a:lnTo>
                    <a:lnTo>
                      <a:pt x="512" y="4335"/>
                    </a:lnTo>
                    <a:lnTo>
                      <a:pt x="583" y="4416"/>
                    </a:lnTo>
                    <a:lnTo>
                      <a:pt x="659" y="4494"/>
                    </a:lnTo>
                    <a:lnTo>
                      <a:pt x="739" y="4568"/>
                    </a:lnTo>
                    <a:lnTo>
                      <a:pt x="823" y="4639"/>
                    </a:lnTo>
                    <a:lnTo>
                      <a:pt x="911" y="4707"/>
                    </a:lnTo>
                    <a:lnTo>
                      <a:pt x="1003" y="4771"/>
                    </a:lnTo>
                    <a:lnTo>
                      <a:pt x="1100" y="4829"/>
                    </a:lnTo>
                    <a:lnTo>
                      <a:pt x="1151" y="4857"/>
                    </a:lnTo>
                    <a:lnTo>
                      <a:pt x="1203" y="4885"/>
                    </a:lnTo>
                    <a:lnTo>
                      <a:pt x="1255" y="4911"/>
                    </a:lnTo>
                    <a:lnTo>
                      <a:pt x="1307" y="4934"/>
                    </a:lnTo>
                    <a:lnTo>
                      <a:pt x="1359" y="4957"/>
                    </a:lnTo>
                    <a:lnTo>
                      <a:pt x="1412" y="4978"/>
                    </a:lnTo>
                    <a:lnTo>
                      <a:pt x="1466" y="4998"/>
                    </a:lnTo>
                    <a:lnTo>
                      <a:pt x="1519" y="5016"/>
                    </a:lnTo>
                    <a:lnTo>
                      <a:pt x="1572" y="5033"/>
                    </a:lnTo>
                    <a:lnTo>
                      <a:pt x="1627" y="5048"/>
                    </a:lnTo>
                    <a:lnTo>
                      <a:pt x="1680" y="5062"/>
                    </a:lnTo>
                    <a:lnTo>
                      <a:pt x="1735" y="5075"/>
                    </a:lnTo>
                    <a:lnTo>
                      <a:pt x="1789" y="5086"/>
                    </a:lnTo>
                    <a:lnTo>
                      <a:pt x="1844" y="5095"/>
                    </a:lnTo>
                    <a:lnTo>
                      <a:pt x="1899" y="5104"/>
                    </a:lnTo>
                    <a:lnTo>
                      <a:pt x="1954" y="5111"/>
                    </a:lnTo>
                    <a:lnTo>
                      <a:pt x="2008" y="5116"/>
                    </a:lnTo>
                    <a:lnTo>
                      <a:pt x="2062" y="5121"/>
                    </a:lnTo>
                    <a:lnTo>
                      <a:pt x="2118" y="5123"/>
                    </a:lnTo>
                    <a:lnTo>
                      <a:pt x="2172" y="5124"/>
                    </a:lnTo>
                    <a:lnTo>
                      <a:pt x="2227" y="5124"/>
                    </a:lnTo>
                    <a:lnTo>
                      <a:pt x="2281" y="5123"/>
                    </a:lnTo>
                    <a:lnTo>
                      <a:pt x="2336" y="5121"/>
                    </a:lnTo>
                    <a:lnTo>
                      <a:pt x="2390" y="5116"/>
                    </a:lnTo>
                    <a:lnTo>
                      <a:pt x="2445" y="5111"/>
                    </a:lnTo>
                    <a:lnTo>
                      <a:pt x="2498" y="5104"/>
                    </a:lnTo>
                    <a:lnTo>
                      <a:pt x="2553" y="5096"/>
                    </a:lnTo>
                    <a:lnTo>
                      <a:pt x="2606" y="5086"/>
                    </a:lnTo>
                    <a:lnTo>
                      <a:pt x="2659" y="5076"/>
                    </a:lnTo>
                    <a:lnTo>
                      <a:pt x="2713" y="5064"/>
                    </a:lnTo>
                    <a:lnTo>
                      <a:pt x="2765" y="5051"/>
                    </a:lnTo>
                    <a:lnTo>
                      <a:pt x="2817" y="5036"/>
                    </a:lnTo>
                    <a:lnTo>
                      <a:pt x="3013" y="4973"/>
                    </a:lnTo>
                    <a:lnTo>
                      <a:pt x="3205" y="4900"/>
                    </a:lnTo>
                    <a:lnTo>
                      <a:pt x="3395" y="4816"/>
                    </a:lnTo>
                    <a:lnTo>
                      <a:pt x="3582" y="4723"/>
                    </a:lnTo>
                    <a:lnTo>
                      <a:pt x="3766" y="4621"/>
                    </a:lnTo>
                    <a:lnTo>
                      <a:pt x="3947" y="4509"/>
                    </a:lnTo>
                    <a:lnTo>
                      <a:pt x="4125" y="4389"/>
                    </a:lnTo>
                    <a:lnTo>
                      <a:pt x="4300" y="4263"/>
                    </a:lnTo>
                    <a:lnTo>
                      <a:pt x="4472" y="4127"/>
                    </a:lnTo>
                    <a:lnTo>
                      <a:pt x="4640" y="3986"/>
                    </a:lnTo>
                    <a:lnTo>
                      <a:pt x="4804" y="3837"/>
                    </a:lnTo>
                    <a:lnTo>
                      <a:pt x="4965" y="3683"/>
                    </a:lnTo>
                    <a:lnTo>
                      <a:pt x="5123" y="3523"/>
                    </a:lnTo>
                    <a:lnTo>
                      <a:pt x="5277" y="3357"/>
                    </a:lnTo>
                    <a:lnTo>
                      <a:pt x="5425" y="3186"/>
                    </a:lnTo>
                    <a:lnTo>
                      <a:pt x="5571" y="3011"/>
                    </a:lnTo>
                    <a:lnTo>
                      <a:pt x="5713" y="2834"/>
                    </a:lnTo>
                    <a:lnTo>
                      <a:pt x="5850" y="2651"/>
                    </a:lnTo>
                    <a:lnTo>
                      <a:pt x="5983" y="2467"/>
                    </a:lnTo>
                    <a:lnTo>
                      <a:pt x="6112" y="2280"/>
                    </a:lnTo>
                    <a:lnTo>
                      <a:pt x="6236" y="2090"/>
                    </a:lnTo>
                    <a:lnTo>
                      <a:pt x="6356" y="1899"/>
                    </a:lnTo>
                    <a:lnTo>
                      <a:pt x="6470" y="1707"/>
                    </a:lnTo>
                    <a:lnTo>
                      <a:pt x="6580" y="1515"/>
                    </a:lnTo>
                    <a:lnTo>
                      <a:pt x="6686" y="1321"/>
                    </a:lnTo>
                    <a:lnTo>
                      <a:pt x="6786" y="1128"/>
                    </a:lnTo>
                    <a:lnTo>
                      <a:pt x="6881" y="936"/>
                    </a:lnTo>
                    <a:lnTo>
                      <a:pt x="6971" y="745"/>
                    </a:lnTo>
                    <a:lnTo>
                      <a:pt x="7056" y="556"/>
                    </a:lnTo>
                    <a:lnTo>
                      <a:pt x="7135" y="368"/>
                    </a:lnTo>
                    <a:lnTo>
                      <a:pt x="7209" y="182"/>
                    </a:lnTo>
                    <a:lnTo>
                      <a:pt x="72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1" name="Freeform 19">
                <a:extLst>
                  <a:ext uri="{FF2B5EF4-FFF2-40B4-BE49-F238E27FC236}">
                    <a16:creationId xmlns:a16="http://schemas.microsoft.com/office/drawing/2014/main" id="{E6E5958D-2B52-4F62-99C7-1A365A620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9" y="3370001"/>
                <a:ext cx="2786221" cy="2027317"/>
              </a:xfrm>
              <a:custGeom>
                <a:avLst/>
                <a:gdLst>
                  <a:gd name="T0" fmla="*/ 369 w 7271"/>
                  <a:gd name="T1" fmla="*/ 160 h 5291"/>
                  <a:gd name="T2" fmla="*/ 869 w 7271"/>
                  <a:gd name="T3" fmla="*/ 192 h 5291"/>
                  <a:gd name="T4" fmla="*/ 1366 w 7271"/>
                  <a:gd name="T5" fmla="*/ 249 h 5291"/>
                  <a:gd name="T6" fmla="*/ 1847 w 7271"/>
                  <a:gd name="T7" fmla="*/ 330 h 5291"/>
                  <a:gd name="T8" fmla="*/ 2301 w 7271"/>
                  <a:gd name="T9" fmla="*/ 434 h 5291"/>
                  <a:gd name="T10" fmla="*/ 2712 w 7271"/>
                  <a:gd name="T11" fmla="*/ 556 h 5291"/>
                  <a:gd name="T12" fmla="*/ 3067 w 7271"/>
                  <a:gd name="T13" fmla="*/ 695 h 5291"/>
                  <a:gd name="T14" fmla="*/ 3356 w 7271"/>
                  <a:gd name="T15" fmla="*/ 849 h 5291"/>
                  <a:gd name="T16" fmla="*/ 3544 w 7271"/>
                  <a:gd name="T17" fmla="*/ 992 h 5291"/>
                  <a:gd name="T18" fmla="*/ 3651 w 7271"/>
                  <a:gd name="T19" fmla="*/ 1111 h 5291"/>
                  <a:gd name="T20" fmla="*/ 3694 w 7271"/>
                  <a:gd name="T21" fmla="*/ 1215 h 5291"/>
                  <a:gd name="T22" fmla="*/ 3684 w 7271"/>
                  <a:gd name="T23" fmla="*/ 1309 h 5291"/>
                  <a:gd name="T24" fmla="*/ 3635 w 7271"/>
                  <a:gd name="T25" fmla="*/ 1401 h 5291"/>
                  <a:gd name="T26" fmla="*/ 3557 w 7271"/>
                  <a:gd name="T27" fmla="*/ 1492 h 5291"/>
                  <a:gd name="T28" fmla="*/ 3414 w 7271"/>
                  <a:gd name="T29" fmla="*/ 1643 h 5291"/>
                  <a:gd name="T30" fmla="*/ 3314 w 7271"/>
                  <a:gd name="T31" fmla="*/ 1764 h 5291"/>
                  <a:gd name="T32" fmla="*/ 3212 w 7271"/>
                  <a:gd name="T33" fmla="*/ 1911 h 5291"/>
                  <a:gd name="T34" fmla="*/ 3121 w 7271"/>
                  <a:gd name="T35" fmla="*/ 2066 h 5291"/>
                  <a:gd name="T36" fmla="*/ 3044 w 7271"/>
                  <a:gd name="T37" fmla="*/ 2230 h 5291"/>
                  <a:gd name="T38" fmla="*/ 2980 w 7271"/>
                  <a:gd name="T39" fmla="*/ 2400 h 5291"/>
                  <a:gd name="T40" fmla="*/ 2930 w 7271"/>
                  <a:gd name="T41" fmla="*/ 2576 h 5291"/>
                  <a:gd name="T42" fmla="*/ 2894 w 7271"/>
                  <a:gd name="T43" fmla="*/ 2759 h 5291"/>
                  <a:gd name="T44" fmla="*/ 2874 w 7271"/>
                  <a:gd name="T45" fmla="*/ 2946 h 5291"/>
                  <a:gd name="T46" fmla="*/ 2872 w 7271"/>
                  <a:gd name="T47" fmla="*/ 3203 h 5291"/>
                  <a:gd name="T48" fmla="*/ 2938 w 7271"/>
                  <a:gd name="T49" fmla="*/ 3640 h 5291"/>
                  <a:gd name="T50" fmla="*/ 3086 w 7271"/>
                  <a:gd name="T51" fmla="*/ 4044 h 5291"/>
                  <a:gd name="T52" fmla="*/ 3306 w 7271"/>
                  <a:gd name="T53" fmla="*/ 4407 h 5291"/>
                  <a:gd name="T54" fmla="*/ 3590 w 7271"/>
                  <a:gd name="T55" fmla="*/ 4719 h 5291"/>
                  <a:gd name="T56" fmla="*/ 3929 w 7271"/>
                  <a:gd name="T57" fmla="*/ 4972 h 5291"/>
                  <a:gd name="T58" fmla="*/ 4313 w 7271"/>
                  <a:gd name="T59" fmla="*/ 5157 h 5291"/>
                  <a:gd name="T60" fmla="*/ 4734 w 7271"/>
                  <a:gd name="T61" fmla="*/ 5266 h 5291"/>
                  <a:gd name="T62" fmla="*/ 5183 w 7271"/>
                  <a:gd name="T63" fmla="*/ 5288 h 5291"/>
                  <a:gd name="T64" fmla="*/ 5620 w 7271"/>
                  <a:gd name="T65" fmla="*/ 5221 h 5291"/>
                  <a:gd name="T66" fmla="*/ 6024 w 7271"/>
                  <a:gd name="T67" fmla="*/ 5073 h 5291"/>
                  <a:gd name="T68" fmla="*/ 6387 w 7271"/>
                  <a:gd name="T69" fmla="*/ 4853 h 5291"/>
                  <a:gd name="T70" fmla="*/ 6699 w 7271"/>
                  <a:gd name="T71" fmla="*/ 4570 h 5291"/>
                  <a:gd name="T72" fmla="*/ 6953 w 7271"/>
                  <a:gd name="T73" fmla="*/ 4231 h 5291"/>
                  <a:gd name="T74" fmla="*/ 7137 w 7271"/>
                  <a:gd name="T75" fmla="*/ 3846 h 5291"/>
                  <a:gd name="T76" fmla="*/ 7245 w 7271"/>
                  <a:gd name="T77" fmla="*/ 3425 h 5291"/>
                  <a:gd name="T78" fmla="*/ 7271 w 7271"/>
                  <a:gd name="T79" fmla="*/ 3032 h 5291"/>
                  <a:gd name="T80" fmla="*/ 7252 w 7271"/>
                  <a:gd name="T81" fmla="*/ 2802 h 5291"/>
                  <a:gd name="T82" fmla="*/ 7212 w 7271"/>
                  <a:gd name="T83" fmla="*/ 2580 h 5291"/>
                  <a:gd name="T84" fmla="*/ 7148 w 7271"/>
                  <a:gd name="T85" fmla="*/ 2365 h 5291"/>
                  <a:gd name="T86" fmla="*/ 7065 w 7271"/>
                  <a:gd name="T87" fmla="*/ 2161 h 5291"/>
                  <a:gd name="T88" fmla="*/ 6963 w 7271"/>
                  <a:gd name="T89" fmla="*/ 1967 h 5291"/>
                  <a:gd name="T90" fmla="*/ 6843 w 7271"/>
                  <a:gd name="T91" fmla="*/ 1785 h 5291"/>
                  <a:gd name="T92" fmla="*/ 6705 w 7271"/>
                  <a:gd name="T93" fmla="*/ 1617 h 5291"/>
                  <a:gd name="T94" fmla="*/ 6439 w 7271"/>
                  <a:gd name="T95" fmla="*/ 1363 h 5291"/>
                  <a:gd name="T96" fmla="*/ 5758 w 7271"/>
                  <a:gd name="T97" fmla="*/ 886 h 5291"/>
                  <a:gd name="T98" fmla="*/ 4978 w 7271"/>
                  <a:gd name="T99" fmla="*/ 522 h 5291"/>
                  <a:gd name="T100" fmla="*/ 4128 w 7271"/>
                  <a:gd name="T101" fmla="*/ 260 h 5291"/>
                  <a:gd name="T102" fmla="*/ 3236 w 7271"/>
                  <a:gd name="T103" fmla="*/ 94 h 5291"/>
                  <a:gd name="T104" fmla="*/ 2331 w 7271"/>
                  <a:gd name="T105" fmla="*/ 13 h 5291"/>
                  <a:gd name="T106" fmla="*/ 1440 w 7271"/>
                  <a:gd name="T107" fmla="*/ 7 h 5291"/>
                  <a:gd name="T108" fmla="*/ 591 w 7271"/>
                  <a:gd name="T109" fmla="*/ 70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0" y="156"/>
                    </a:moveTo>
                    <a:lnTo>
                      <a:pt x="122" y="156"/>
                    </a:lnTo>
                    <a:lnTo>
                      <a:pt x="245" y="157"/>
                    </a:lnTo>
                    <a:lnTo>
                      <a:pt x="369" y="160"/>
                    </a:lnTo>
                    <a:lnTo>
                      <a:pt x="493" y="166"/>
                    </a:lnTo>
                    <a:lnTo>
                      <a:pt x="618" y="173"/>
                    </a:lnTo>
                    <a:lnTo>
                      <a:pt x="744" y="182"/>
                    </a:lnTo>
                    <a:lnTo>
                      <a:pt x="869" y="192"/>
                    </a:lnTo>
                    <a:lnTo>
                      <a:pt x="994" y="204"/>
                    </a:lnTo>
                    <a:lnTo>
                      <a:pt x="1118" y="217"/>
                    </a:lnTo>
                    <a:lnTo>
                      <a:pt x="1243" y="233"/>
                    </a:lnTo>
                    <a:lnTo>
                      <a:pt x="1366" y="249"/>
                    </a:lnTo>
                    <a:lnTo>
                      <a:pt x="1488" y="267"/>
                    </a:lnTo>
                    <a:lnTo>
                      <a:pt x="1609" y="287"/>
                    </a:lnTo>
                    <a:lnTo>
                      <a:pt x="1729" y="308"/>
                    </a:lnTo>
                    <a:lnTo>
                      <a:pt x="1847" y="330"/>
                    </a:lnTo>
                    <a:lnTo>
                      <a:pt x="1964" y="354"/>
                    </a:lnTo>
                    <a:lnTo>
                      <a:pt x="2078" y="379"/>
                    </a:lnTo>
                    <a:lnTo>
                      <a:pt x="2191" y="406"/>
                    </a:lnTo>
                    <a:lnTo>
                      <a:pt x="2301" y="434"/>
                    </a:lnTo>
                    <a:lnTo>
                      <a:pt x="2407" y="463"/>
                    </a:lnTo>
                    <a:lnTo>
                      <a:pt x="2512" y="493"/>
                    </a:lnTo>
                    <a:lnTo>
                      <a:pt x="2613" y="524"/>
                    </a:lnTo>
                    <a:lnTo>
                      <a:pt x="2712" y="556"/>
                    </a:lnTo>
                    <a:lnTo>
                      <a:pt x="2806" y="589"/>
                    </a:lnTo>
                    <a:lnTo>
                      <a:pt x="2897" y="623"/>
                    </a:lnTo>
                    <a:lnTo>
                      <a:pt x="2984" y="658"/>
                    </a:lnTo>
                    <a:lnTo>
                      <a:pt x="3067" y="695"/>
                    </a:lnTo>
                    <a:lnTo>
                      <a:pt x="3146" y="732"/>
                    </a:lnTo>
                    <a:lnTo>
                      <a:pt x="3221" y="771"/>
                    </a:lnTo>
                    <a:lnTo>
                      <a:pt x="3291" y="809"/>
                    </a:lnTo>
                    <a:lnTo>
                      <a:pt x="3356" y="849"/>
                    </a:lnTo>
                    <a:lnTo>
                      <a:pt x="3416" y="889"/>
                    </a:lnTo>
                    <a:lnTo>
                      <a:pt x="3464" y="925"/>
                    </a:lnTo>
                    <a:lnTo>
                      <a:pt x="3506" y="958"/>
                    </a:lnTo>
                    <a:lnTo>
                      <a:pt x="3544" y="992"/>
                    </a:lnTo>
                    <a:lnTo>
                      <a:pt x="3577" y="1023"/>
                    </a:lnTo>
                    <a:lnTo>
                      <a:pt x="3606" y="1053"/>
                    </a:lnTo>
                    <a:lnTo>
                      <a:pt x="3631" y="1083"/>
                    </a:lnTo>
                    <a:lnTo>
                      <a:pt x="3651" y="1111"/>
                    </a:lnTo>
                    <a:lnTo>
                      <a:pt x="3668" y="1137"/>
                    </a:lnTo>
                    <a:lnTo>
                      <a:pt x="3680" y="1164"/>
                    </a:lnTo>
                    <a:lnTo>
                      <a:pt x="3689" y="1189"/>
                    </a:lnTo>
                    <a:lnTo>
                      <a:pt x="3694" y="1215"/>
                    </a:lnTo>
                    <a:lnTo>
                      <a:pt x="3695" y="1239"/>
                    </a:lnTo>
                    <a:lnTo>
                      <a:pt x="3695" y="1263"/>
                    </a:lnTo>
                    <a:lnTo>
                      <a:pt x="3691" y="1286"/>
                    </a:lnTo>
                    <a:lnTo>
                      <a:pt x="3684" y="1309"/>
                    </a:lnTo>
                    <a:lnTo>
                      <a:pt x="3675" y="1333"/>
                    </a:lnTo>
                    <a:lnTo>
                      <a:pt x="3664" y="1355"/>
                    </a:lnTo>
                    <a:lnTo>
                      <a:pt x="3651" y="1378"/>
                    </a:lnTo>
                    <a:lnTo>
                      <a:pt x="3635" y="1401"/>
                    </a:lnTo>
                    <a:lnTo>
                      <a:pt x="3619" y="1423"/>
                    </a:lnTo>
                    <a:lnTo>
                      <a:pt x="3600" y="1446"/>
                    </a:lnTo>
                    <a:lnTo>
                      <a:pt x="3580" y="1468"/>
                    </a:lnTo>
                    <a:lnTo>
                      <a:pt x="3557" y="1492"/>
                    </a:lnTo>
                    <a:lnTo>
                      <a:pt x="3535" y="1515"/>
                    </a:lnTo>
                    <a:lnTo>
                      <a:pt x="3489" y="1564"/>
                    </a:lnTo>
                    <a:lnTo>
                      <a:pt x="3440" y="1615"/>
                    </a:lnTo>
                    <a:lnTo>
                      <a:pt x="3414" y="1643"/>
                    </a:lnTo>
                    <a:lnTo>
                      <a:pt x="3390" y="1670"/>
                    </a:lnTo>
                    <a:lnTo>
                      <a:pt x="3365" y="1698"/>
                    </a:lnTo>
                    <a:lnTo>
                      <a:pt x="3341" y="1728"/>
                    </a:lnTo>
                    <a:lnTo>
                      <a:pt x="3314" y="1764"/>
                    </a:lnTo>
                    <a:lnTo>
                      <a:pt x="3287" y="1800"/>
                    </a:lnTo>
                    <a:lnTo>
                      <a:pt x="3261" y="1836"/>
                    </a:lnTo>
                    <a:lnTo>
                      <a:pt x="3236" y="1873"/>
                    </a:lnTo>
                    <a:lnTo>
                      <a:pt x="3212" y="1911"/>
                    </a:lnTo>
                    <a:lnTo>
                      <a:pt x="3187" y="1948"/>
                    </a:lnTo>
                    <a:lnTo>
                      <a:pt x="3165" y="1987"/>
                    </a:lnTo>
                    <a:lnTo>
                      <a:pt x="3143" y="2026"/>
                    </a:lnTo>
                    <a:lnTo>
                      <a:pt x="3121" y="2066"/>
                    </a:lnTo>
                    <a:lnTo>
                      <a:pt x="3101" y="2106"/>
                    </a:lnTo>
                    <a:lnTo>
                      <a:pt x="3081" y="2147"/>
                    </a:lnTo>
                    <a:lnTo>
                      <a:pt x="3062" y="2188"/>
                    </a:lnTo>
                    <a:lnTo>
                      <a:pt x="3044" y="2230"/>
                    </a:lnTo>
                    <a:lnTo>
                      <a:pt x="3026" y="2272"/>
                    </a:lnTo>
                    <a:lnTo>
                      <a:pt x="3010" y="2314"/>
                    </a:lnTo>
                    <a:lnTo>
                      <a:pt x="2994" y="2356"/>
                    </a:lnTo>
                    <a:lnTo>
                      <a:pt x="2980" y="2400"/>
                    </a:lnTo>
                    <a:lnTo>
                      <a:pt x="2965" y="2443"/>
                    </a:lnTo>
                    <a:lnTo>
                      <a:pt x="2953" y="2487"/>
                    </a:lnTo>
                    <a:lnTo>
                      <a:pt x="2941" y="2532"/>
                    </a:lnTo>
                    <a:lnTo>
                      <a:pt x="2930" y="2576"/>
                    </a:lnTo>
                    <a:lnTo>
                      <a:pt x="2918" y="2622"/>
                    </a:lnTo>
                    <a:lnTo>
                      <a:pt x="2910" y="2667"/>
                    </a:lnTo>
                    <a:lnTo>
                      <a:pt x="2901" y="2713"/>
                    </a:lnTo>
                    <a:lnTo>
                      <a:pt x="2894" y="2759"/>
                    </a:lnTo>
                    <a:lnTo>
                      <a:pt x="2887" y="2805"/>
                    </a:lnTo>
                    <a:lnTo>
                      <a:pt x="2882" y="2852"/>
                    </a:lnTo>
                    <a:lnTo>
                      <a:pt x="2877" y="2900"/>
                    </a:lnTo>
                    <a:lnTo>
                      <a:pt x="2874" y="2946"/>
                    </a:lnTo>
                    <a:lnTo>
                      <a:pt x="2871" y="2994"/>
                    </a:lnTo>
                    <a:lnTo>
                      <a:pt x="2870" y="3042"/>
                    </a:lnTo>
                    <a:lnTo>
                      <a:pt x="2870" y="3090"/>
                    </a:lnTo>
                    <a:lnTo>
                      <a:pt x="2872" y="3203"/>
                    </a:lnTo>
                    <a:lnTo>
                      <a:pt x="2881" y="3315"/>
                    </a:lnTo>
                    <a:lnTo>
                      <a:pt x="2894" y="3425"/>
                    </a:lnTo>
                    <a:lnTo>
                      <a:pt x="2914" y="3533"/>
                    </a:lnTo>
                    <a:lnTo>
                      <a:pt x="2938" y="3640"/>
                    </a:lnTo>
                    <a:lnTo>
                      <a:pt x="2968" y="3744"/>
                    </a:lnTo>
                    <a:lnTo>
                      <a:pt x="3003" y="3846"/>
                    </a:lnTo>
                    <a:lnTo>
                      <a:pt x="3042" y="3946"/>
                    </a:lnTo>
                    <a:lnTo>
                      <a:pt x="3086" y="4044"/>
                    </a:lnTo>
                    <a:lnTo>
                      <a:pt x="3135" y="4139"/>
                    </a:lnTo>
                    <a:lnTo>
                      <a:pt x="3187" y="4231"/>
                    </a:lnTo>
                    <a:lnTo>
                      <a:pt x="3245" y="4320"/>
                    </a:lnTo>
                    <a:lnTo>
                      <a:pt x="3306" y="4407"/>
                    </a:lnTo>
                    <a:lnTo>
                      <a:pt x="3372" y="4490"/>
                    </a:lnTo>
                    <a:lnTo>
                      <a:pt x="3441" y="4570"/>
                    </a:lnTo>
                    <a:lnTo>
                      <a:pt x="3514" y="4647"/>
                    </a:lnTo>
                    <a:lnTo>
                      <a:pt x="3590" y="4719"/>
                    </a:lnTo>
                    <a:lnTo>
                      <a:pt x="3670" y="4788"/>
                    </a:lnTo>
                    <a:lnTo>
                      <a:pt x="3753" y="4853"/>
                    </a:lnTo>
                    <a:lnTo>
                      <a:pt x="3840" y="4914"/>
                    </a:lnTo>
                    <a:lnTo>
                      <a:pt x="3929" y="4972"/>
                    </a:lnTo>
                    <a:lnTo>
                      <a:pt x="4021" y="5025"/>
                    </a:lnTo>
                    <a:lnTo>
                      <a:pt x="4115" y="5073"/>
                    </a:lnTo>
                    <a:lnTo>
                      <a:pt x="4213" y="5118"/>
                    </a:lnTo>
                    <a:lnTo>
                      <a:pt x="4313" y="5157"/>
                    </a:lnTo>
                    <a:lnTo>
                      <a:pt x="4415" y="5192"/>
                    </a:lnTo>
                    <a:lnTo>
                      <a:pt x="4520" y="5221"/>
                    </a:lnTo>
                    <a:lnTo>
                      <a:pt x="4627" y="5246"/>
                    </a:lnTo>
                    <a:lnTo>
                      <a:pt x="4734" y="5266"/>
                    </a:lnTo>
                    <a:lnTo>
                      <a:pt x="4844" y="5279"/>
                    </a:lnTo>
                    <a:lnTo>
                      <a:pt x="4957" y="5288"/>
                    </a:lnTo>
                    <a:lnTo>
                      <a:pt x="5070" y="5291"/>
                    </a:lnTo>
                    <a:lnTo>
                      <a:pt x="5183" y="5288"/>
                    </a:lnTo>
                    <a:lnTo>
                      <a:pt x="5295" y="5279"/>
                    </a:lnTo>
                    <a:lnTo>
                      <a:pt x="5405" y="5266"/>
                    </a:lnTo>
                    <a:lnTo>
                      <a:pt x="5513" y="5246"/>
                    </a:lnTo>
                    <a:lnTo>
                      <a:pt x="5620" y="5221"/>
                    </a:lnTo>
                    <a:lnTo>
                      <a:pt x="5725" y="5192"/>
                    </a:lnTo>
                    <a:lnTo>
                      <a:pt x="5827" y="5157"/>
                    </a:lnTo>
                    <a:lnTo>
                      <a:pt x="5927" y="5118"/>
                    </a:lnTo>
                    <a:lnTo>
                      <a:pt x="6024" y="5073"/>
                    </a:lnTo>
                    <a:lnTo>
                      <a:pt x="6119" y="5025"/>
                    </a:lnTo>
                    <a:lnTo>
                      <a:pt x="6211" y="4972"/>
                    </a:lnTo>
                    <a:lnTo>
                      <a:pt x="6300" y="4914"/>
                    </a:lnTo>
                    <a:lnTo>
                      <a:pt x="6387" y="4853"/>
                    </a:lnTo>
                    <a:lnTo>
                      <a:pt x="6470" y="4788"/>
                    </a:lnTo>
                    <a:lnTo>
                      <a:pt x="6549" y="4719"/>
                    </a:lnTo>
                    <a:lnTo>
                      <a:pt x="6626" y="4647"/>
                    </a:lnTo>
                    <a:lnTo>
                      <a:pt x="6699" y="4570"/>
                    </a:lnTo>
                    <a:lnTo>
                      <a:pt x="6768" y="4490"/>
                    </a:lnTo>
                    <a:lnTo>
                      <a:pt x="6834" y="4407"/>
                    </a:lnTo>
                    <a:lnTo>
                      <a:pt x="6895" y="4320"/>
                    </a:lnTo>
                    <a:lnTo>
                      <a:pt x="6953" y="4231"/>
                    </a:lnTo>
                    <a:lnTo>
                      <a:pt x="7005" y="4139"/>
                    </a:lnTo>
                    <a:lnTo>
                      <a:pt x="7054" y="4044"/>
                    </a:lnTo>
                    <a:lnTo>
                      <a:pt x="7098" y="3946"/>
                    </a:lnTo>
                    <a:lnTo>
                      <a:pt x="7137" y="3846"/>
                    </a:lnTo>
                    <a:lnTo>
                      <a:pt x="7172" y="3744"/>
                    </a:lnTo>
                    <a:lnTo>
                      <a:pt x="7202" y="3640"/>
                    </a:lnTo>
                    <a:lnTo>
                      <a:pt x="7226" y="3533"/>
                    </a:lnTo>
                    <a:lnTo>
                      <a:pt x="7245" y="3425"/>
                    </a:lnTo>
                    <a:lnTo>
                      <a:pt x="7259" y="3315"/>
                    </a:lnTo>
                    <a:lnTo>
                      <a:pt x="7268" y="3203"/>
                    </a:lnTo>
                    <a:lnTo>
                      <a:pt x="7271" y="3090"/>
                    </a:lnTo>
                    <a:lnTo>
                      <a:pt x="7271" y="3032"/>
                    </a:lnTo>
                    <a:lnTo>
                      <a:pt x="7267" y="2973"/>
                    </a:lnTo>
                    <a:lnTo>
                      <a:pt x="7264" y="2916"/>
                    </a:lnTo>
                    <a:lnTo>
                      <a:pt x="7258" y="2859"/>
                    </a:lnTo>
                    <a:lnTo>
                      <a:pt x="7252" y="2802"/>
                    </a:lnTo>
                    <a:lnTo>
                      <a:pt x="7244" y="2745"/>
                    </a:lnTo>
                    <a:lnTo>
                      <a:pt x="7235" y="2690"/>
                    </a:lnTo>
                    <a:lnTo>
                      <a:pt x="7224" y="2634"/>
                    </a:lnTo>
                    <a:lnTo>
                      <a:pt x="7212" y="2580"/>
                    </a:lnTo>
                    <a:lnTo>
                      <a:pt x="7197" y="2525"/>
                    </a:lnTo>
                    <a:lnTo>
                      <a:pt x="7183" y="2471"/>
                    </a:lnTo>
                    <a:lnTo>
                      <a:pt x="7166" y="2417"/>
                    </a:lnTo>
                    <a:lnTo>
                      <a:pt x="7148" y="2365"/>
                    </a:lnTo>
                    <a:lnTo>
                      <a:pt x="7129" y="2313"/>
                    </a:lnTo>
                    <a:lnTo>
                      <a:pt x="7109" y="2262"/>
                    </a:lnTo>
                    <a:lnTo>
                      <a:pt x="7088" y="2211"/>
                    </a:lnTo>
                    <a:lnTo>
                      <a:pt x="7065" y="2161"/>
                    </a:lnTo>
                    <a:lnTo>
                      <a:pt x="7042" y="2111"/>
                    </a:lnTo>
                    <a:lnTo>
                      <a:pt x="7016" y="2062"/>
                    </a:lnTo>
                    <a:lnTo>
                      <a:pt x="6990" y="2014"/>
                    </a:lnTo>
                    <a:lnTo>
                      <a:pt x="6963" y="1967"/>
                    </a:lnTo>
                    <a:lnTo>
                      <a:pt x="6935" y="1921"/>
                    </a:lnTo>
                    <a:lnTo>
                      <a:pt x="6905" y="1874"/>
                    </a:lnTo>
                    <a:lnTo>
                      <a:pt x="6874" y="1830"/>
                    </a:lnTo>
                    <a:lnTo>
                      <a:pt x="6843" y="1785"/>
                    </a:lnTo>
                    <a:lnTo>
                      <a:pt x="6809" y="1742"/>
                    </a:lnTo>
                    <a:lnTo>
                      <a:pt x="6776" y="1700"/>
                    </a:lnTo>
                    <a:lnTo>
                      <a:pt x="6740" y="1657"/>
                    </a:lnTo>
                    <a:lnTo>
                      <a:pt x="6705" y="1617"/>
                    </a:lnTo>
                    <a:lnTo>
                      <a:pt x="6668" y="1577"/>
                    </a:lnTo>
                    <a:lnTo>
                      <a:pt x="6630" y="1538"/>
                    </a:lnTo>
                    <a:lnTo>
                      <a:pt x="6592" y="1500"/>
                    </a:lnTo>
                    <a:lnTo>
                      <a:pt x="6439" y="1363"/>
                    </a:lnTo>
                    <a:lnTo>
                      <a:pt x="6279" y="1232"/>
                    </a:lnTo>
                    <a:lnTo>
                      <a:pt x="6113" y="1109"/>
                    </a:lnTo>
                    <a:lnTo>
                      <a:pt x="5938" y="994"/>
                    </a:lnTo>
                    <a:lnTo>
                      <a:pt x="5758" y="886"/>
                    </a:lnTo>
                    <a:lnTo>
                      <a:pt x="5570" y="785"/>
                    </a:lnTo>
                    <a:lnTo>
                      <a:pt x="5378" y="691"/>
                    </a:lnTo>
                    <a:lnTo>
                      <a:pt x="5180" y="603"/>
                    </a:lnTo>
                    <a:lnTo>
                      <a:pt x="4978" y="522"/>
                    </a:lnTo>
                    <a:lnTo>
                      <a:pt x="4770" y="447"/>
                    </a:lnTo>
                    <a:lnTo>
                      <a:pt x="4560" y="378"/>
                    </a:lnTo>
                    <a:lnTo>
                      <a:pt x="4345" y="316"/>
                    </a:lnTo>
                    <a:lnTo>
                      <a:pt x="4128" y="260"/>
                    </a:lnTo>
                    <a:lnTo>
                      <a:pt x="3908" y="210"/>
                    </a:lnTo>
                    <a:lnTo>
                      <a:pt x="3685" y="166"/>
                    </a:lnTo>
                    <a:lnTo>
                      <a:pt x="3462" y="127"/>
                    </a:lnTo>
                    <a:lnTo>
                      <a:pt x="3236" y="94"/>
                    </a:lnTo>
                    <a:lnTo>
                      <a:pt x="3010" y="66"/>
                    </a:lnTo>
                    <a:lnTo>
                      <a:pt x="2784" y="43"/>
                    </a:lnTo>
                    <a:lnTo>
                      <a:pt x="2557" y="25"/>
                    </a:lnTo>
                    <a:lnTo>
                      <a:pt x="2331" y="13"/>
                    </a:lnTo>
                    <a:lnTo>
                      <a:pt x="2106" y="4"/>
                    </a:lnTo>
                    <a:lnTo>
                      <a:pt x="1882" y="0"/>
                    </a:lnTo>
                    <a:lnTo>
                      <a:pt x="1660" y="2"/>
                    </a:lnTo>
                    <a:lnTo>
                      <a:pt x="1440" y="7"/>
                    </a:lnTo>
                    <a:lnTo>
                      <a:pt x="1223" y="17"/>
                    </a:lnTo>
                    <a:lnTo>
                      <a:pt x="1009" y="30"/>
                    </a:lnTo>
                    <a:lnTo>
                      <a:pt x="798" y="48"/>
                    </a:lnTo>
                    <a:lnTo>
                      <a:pt x="591" y="70"/>
                    </a:lnTo>
                    <a:lnTo>
                      <a:pt x="389" y="95"/>
                    </a:lnTo>
                    <a:lnTo>
                      <a:pt x="192" y="124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5F058818-2902-443E-9516-37989F8C9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272" y="3428999"/>
                <a:ext cx="1705521" cy="3086563"/>
              </a:xfrm>
              <a:custGeom>
                <a:avLst/>
                <a:gdLst>
                  <a:gd name="T0" fmla="*/ 2387 w 4453"/>
                  <a:gd name="T1" fmla="*/ 321 h 8058"/>
                  <a:gd name="T2" fmla="*/ 2610 w 4453"/>
                  <a:gd name="T3" fmla="*/ 770 h 8058"/>
                  <a:gd name="T4" fmla="*/ 2809 w 4453"/>
                  <a:gd name="T5" fmla="*/ 1229 h 8058"/>
                  <a:gd name="T6" fmla="*/ 2979 w 4453"/>
                  <a:gd name="T7" fmla="*/ 1687 h 8058"/>
                  <a:gd name="T8" fmla="*/ 3117 w 4453"/>
                  <a:gd name="T9" fmla="*/ 2130 h 8058"/>
                  <a:gd name="T10" fmla="*/ 3216 w 4453"/>
                  <a:gd name="T11" fmla="*/ 2548 h 8058"/>
                  <a:gd name="T12" fmla="*/ 3274 w 4453"/>
                  <a:gd name="T13" fmla="*/ 2926 h 8058"/>
                  <a:gd name="T14" fmla="*/ 3285 w 4453"/>
                  <a:gd name="T15" fmla="*/ 3253 h 8058"/>
                  <a:gd name="T16" fmla="*/ 3256 w 4453"/>
                  <a:gd name="T17" fmla="*/ 3487 h 8058"/>
                  <a:gd name="T18" fmla="*/ 3206 w 4453"/>
                  <a:gd name="T19" fmla="*/ 3638 h 8058"/>
                  <a:gd name="T20" fmla="*/ 3137 w 4453"/>
                  <a:gd name="T21" fmla="*/ 3728 h 8058"/>
                  <a:gd name="T22" fmla="*/ 3051 w 4453"/>
                  <a:gd name="T23" fmla="*/ 3767 h 8058"/>
                  <a:gd name="T24" fmla="*/ 2947 w 4453"/>
                  <a:gd name="T25" fmla="*/ 3770 h 8058"/>
                  <a:gd name="T26" fmla="*/ 2829 w 4453"/>
                  <a:gd name="T27" fmla="*/ 3749 h 8058"/>
                  <a:gd name="T28" fmla="*/ 2627 w 4453"/>
                  <a:gd name="T29" fmla="*/ 3699 h 8058"/>
                  <a:gd name="T30" fmla="*/ 2472 w 4453"/>
                  <a:gd name="T31" fmla="*/ 3674 h 8058"/>
                  <a:gd name="T32" fmla="*/ 2293 w 4453"/>
                  <a:gd name="T33" fmla="*/ 3658 h 8058"/>
                  <a:gd name="T34" fmla="*/ 2114 w 4453"/>
                  <a:gd name="T35" fmla="*/ 3658 h 8058"/>
                  <a:gd name="T36" fmla="*/ 1932 w 4453"/>
                  <a:gd name="T37" fmla="*/ 3673 h 8058"/>
                  <a:gd name="T38" fmla="*/ 1754 w 4453"/>
                  <a:gd name="T39" fmla="*/ 3702 h 8058"/>
                  <a:gd name="T40" fmla="*/ 1575 w 4453"/>
                  <a:gd name="T41" fmla="*/ 3747 h 8058"/>
                  <a:gd name="T42" fmla="*/ 1399 w 4453"/>
                  <a:gd name="T43" fmla="*/ 3807 h 8058"/>
                  <a:gd name="T44" fmla="*/ 1227 w 4453"/>
                  <a:gd name="T45" fmla="*/ 3884 h 8058"/>
                  <a:gd name="T46" fmla="*/ 1003 w 4453"/>
                  <a:gd name="T47" fmla="*/ 4011 h 8058"/>
                  <a:gd name="T48" fmla="*/ 659 w 4453"/>
                  <a:gd name="T49" fmla="*/ 4286 h 8058"/>
                  <a:gd name="T50" fmla="*/ 382 w 4453"/>
                  <a:gd name="T51" fmla="*/ 4616 h 8058"/>
                  <a:gd name="T52" fmla="*/ 179 w 4453"/>
                  <a:gd name="T53" fmla="*/ 4988 h 8058"/>
                  <a:gd name="T54" fmla="*/ 50 w 4453"/>
                  <a:gd name="T55" fmla="*/ 5391 h 8058"/>
                  <a:gd name="T56" fmla="*/ 0 w 4453"/>
                  <a:gd name="T57" fmla="*/ 5810 h 8058"/>
                  <a:gd name="T58" fmla="*/ 32 w 4453"/>
                  <a:gd name="T59" fmla="*/ 6235 h 8058"/>
                  <a:gd name="T60" fmla="*/ 149 w 4453"/>
                  <a:gd name="T61" fmla="*/ 6654 h 8058"/>
                  <a:gd name="T62" fmla="*/ 354 w 4453"/>
                  <a:gd name="T63" fmla="*/ 7054 h 8058"/>
                  <a:gd name="T64" fmla="*/ 630 w 4453"/>
                  <a:gd name="T65" fmla="*/ 7400 h 8058"/>
                  <a:gd name="T66" fmla="*/ 960 w 4453"/>
                  <a:gd name="T67" fmla="*/ 7675 h 8058"/>
                  <a:gd name="T68" fmla="*/ 1332 w 4453"/>
                  <a:gd name="T69" fmla="*/ 7880 h 8058"/>
                  <a:gd name="T70" fmla="*/ 1734 w 4453"/>
                  <a:gd name="T71" fmla="*/ 8008 h 8058"/>
                  <a:gd name="T72" fmla="*/ 2154 w 4453"/>
                  <a:gd name="T73" fmla="*/ 8058 h 8058"/>
                  <a:gd name="T74" fmla="*/ 2579 w 4453"/>
                  <a:gd name="T75" fmla="*/ 8025 h 8058"/>
                  <a:gd name="T76" fmla="*/ 2998 w 4453"/>
                  <a:gd name="T77" fmla="*/ 7909 h 8058"/>
                  <a:gd name="T78" fmla="*/ 3352 w 4453"/>
                  <a:gd name="T79" fmla="*/ 7733 h 8058"/>
                  <a:gd name="T80" fmla="*/ 3542 w 4453"/>
                  <a:gd name="T81" fmla="*/ 7603 h 8058"/>
                  <a:gd name="T82" fmla="*/ 3714 w 4453"/>
                  <a:gd name="T83" fmla="*/ 7456 h 8058"/>
                  <a:gd name="T84" fmla="*/ 3868 w 4453"/>
                  <a:gd name="T85" fmla="*/ 7295 h 8058"/>
                  <a:gd name="T86" fmla="*/ 4004 w 4453"/>
                  <a:gd name="T87" fmla="*/ 7121 h 8058"/>
                  <a:gd name="T88" fmla="*/ 4120 w 4453"/>
                  <a:gd name="T89" fmla="*/ 6935 h 8058"/>
                  <a:gd name="T90" fmla="*/ 4217 w 4453"/>
                  <a:gd name="T91" fmla="*/ 6740 h 8058"/>
                  <a:gd name="T92" fmla="*/ 4294 w 4453"/>
                  <a:gd name="T93" fmla="*/ 6536 h 8058"/>
                  <a:gd name="T94" fmla="*/ 4382 w 4453"/>
                  <a:gd name="T95" fmla="*/ 6180 h 8058"/>
                  <a:gd name="T96" fmla="*/ 4453 w 4453"/>
                  <a:gd name="T97" fmla="*/ 5351 h 8058"/>
                  <a:gd name="T98" fmla="*/ 4380 w 4453"/>
                  <a:gd name="T99" fmla="*/ 4493 h 8058"/>
                  <a:gd name="T100" fmla="*/ 4181 w 4453"/>
                  <a:gd name="T101" fmla="*/ 3627 h 8058"/>
                  <a:gd name="T102" fmla="*/ 3880 w 4453"/>
                  <a:gd name="T103" fmla="*/ 2771 h 8058"/>
                  <a:gd name="T104" fmla="*/ 3497 w 4453"/>
                  <a:gd name="T105" fmla="*/ 1947 h 8058"/>
                  <a:gd name="T106" fmla="*/ 3056 w 4453"/>
                  <a:gd name="T107" fmla="*/ 1172 h 8058"/>
                  <a:gd name="T108" fmla="*/ 2577 w 4453"/>
                  <a:gd name="T109" fmla="*/ 46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07" y="0"/>
                    </a:moveTo>
                    <a:lnTo>
                      <a:pt x="2268" y="106"/>
                    </a:lnTo>
                    <a:lnTo>
                      <a:pt x="2328" y="212"/>
                    </a:lnTo>
                    <a:lnTo>
                      <a:pt x="2387" y="321"/>
                    </a:lnTo>
                    <a:lnTo>
                      <a:pt x="2445" y="432"/>
                    </a:lnTo>
                    <a:lnTo>
                      <a:pt x="2502" y="543"/>
                    </a:lnTo>
                    <a:lnTo>
                      <a:pt x="2557" y="657"/>
                    </a:lnTo>
                    <a:lnTo>
                      <a:pt x="2610" y="770"/>
                    </a:lnTo>
                    <a:lnTo>
                      <a:pt x="2663" y="885"/>
                    </a:lnTo>
                    <a:lnTo>
                      <a:pt x="2713" y="999"/>
                    </a:lnTo>
                    <a:lnTo>
                      <a:pt x="2762" y="1115"/>
                    </a:lnTo>
                    <a:lnTo>
                      <a:pt x="2809" y="1229"/>
                    </a:lnTo>
                    <a:lnTo>
                      <a:pt x="2855" y="1345"/>
                    </a:lnTo>
                    <a:lnTo>
                      <a:pt x="2898" y="1459"/>
                    </a:lnTo>
                    <a:lnTo>
                      <a:pt x="2941" y="1574"/>
                    </a:lnTo>
                    <a:lnTo>
                      <a:pt x="2979" y="1687"/>
                    </a:lnTo>
                    <a:lnTo>
                      <a:pt x="3017" y="1800"/>
                    </a:lnTo>
                    <a:lnTo>
                      <a:pt x="3053" y="1911"/>
                    </a:lnTo>
                    <a:lnTo>
                      <a:pt x="3086" y="2021"/>
                    </a:lnTo>
                    <a:lnTo>
                      <a:pt x="3117" y="2130"/>
                    </a:lnTo>
                    <a:lnTo>
                      <a:pt x="3146" y="2238"/>
                    </a:lnTo>
                    <a:lnTo>
                      <a:pt x="3172" y="2344"/>
                    </a:lnTo>
                    <a:lnTo>
                      <a:pt x="3195" y="2447"/>
                    </a:lnTo>
                    <a:lnTo>
                      <a:pt x="3216" y="2548"/>
                    </a:lnTo>
                    <a:lnTo>
                      <a:pt x="3235" y="2647"/>
                    </a:lnTo>
                    <a:lnTo>
                      <a:pt x="3251" y="2743"/>
                    </a:lnTo>
                    <a:lnTo>
                      <a:pt x="3264" y="2836"/>
                    </a:lnTo>
                    <a:lnTo>
                      <a:pt x="3274" y="2926"/>
                    </a:lnTo>
                    <a:lnTo>
                      <a:pt x="3282" y="3013"/>
                    </a:lnTo>
                    <a:lnTo>
                      <a:pt x="3285" y="3096"/>
                    </a:lnTo>
                    <a:lnTo>
                      <a:pt x="3287" y="3176"/>
                    </a:lnTo>
                    <a:lnTo>
                      <a:pt x="3285" y="3253"/>
                    </a:lnTo>
                    <a:lnTo>
                      <a:pt x="3279" y="3325"/>
                    </a:lnTo>
                    <a:lnTo>
                      <a:pt x="3273" y="3384"/>
                    </a:lnTo>
                    <a:lnTo>
                      <a:pt x="3265" y="3438"/>
                    </a:lnTo>
                    <a:lnTo>
                      <a:pt x="3256" y="3487"/>
                    </a:lnTo>
                    <a:lnTo>
                      <a:pt x="3245" y="3532"/>
                    </a:lnTo>
                    <a:lnTo>
                      <a:pt x="3233" y="3572"/>
                    </a:lnTo>
                    <a:lnTo>
                      <a:pt x="3221" y="3607"/>
                    </a:lnTo>
                    <a:lnTo>
                      <a:pt x="3206" y="3638"/>
                    </a:lnTo>
                    <a:lnTo>
                      <a:pt x="3191" y="3666"/>
                    </a:lnTo>
                    <a:lnTo>
                      <a:pt x="3174" y="3690"/>
                    </a:lnTo>
                    <a:lnTo>
                      <a:pt x="3156" y="3710"/>
                    </a:lnTo>
                    <a:lnTo>
                      <a:pt x="3137" y="3728"/>
                    </a:lnTo>
                    <a:lnTo>
                      <a:pt x="3117" y="3742"/>
                    </a:lnTo>
                    <a:lnTo>
                      <a:pt x="3096" y="3753"/>
                    </a:lnTo>
                    <a:lnTo>
                      <a:pt x="3074" y="3762"/>
                    </a:lnTo>
                    <a:lnTo>
                      <a:pt x="3051" y="3767"/>
                    </a:lnTo>
                    <a:lnTo>
                      <a:pt x="3026" y="3772"/>
                    </a:lnTo>
                    <a:lnTo>
                      <a:pt x="3001" y="3773"/>
                    </a:lnTo>
                    <a:lnTo>
                      <a:pt x="2974" y="3773"/>
                    </a:lnTo>
                    <a:lnTo>
                      <a:pt x="2947" y="3770"/>
                    </a:lnTo>
                    <a:lnTo>
                      <a:pt x="2918" y="3767"/>
                    </a:lnTo>
                    <a:lnTo>
                      <a:pt x="2889" y="3762"/>
                    </a:lnTo>
                    <a:lnTo>
                      <a:pt x="2859" y="3756"/>
                    </a:lnTo>
                    <a:lnTo>
                      <a:pt x="2829" y="3749"/>
                    </a:lnTo>
                    <a:lnTo>
                      <a:pt x="2797" y="3742"/>
                    </a:lnTo>
                    <a:lnTo>
                      <a:pt x="2732" y="3725"/>
                    </a:lnTo>
                    <a:lnTo>
                      <a:pt x="2663" y="3708"/>
                    </a:lnTo>
                    <a:lnTo>
                      <a:pt x="2627" y="3699"/>
                    </a:lnTo>
                    <a:lnTo>
                      <a:pt x="2590" y="3693"/>
                    </a:lnTo>
                    <a:lnTo>
                      <a:pt x="2554" y="3685"/>
                    </a:lnTo>
                    <a:lnTo>
                      <a:pt x="2516" y="3679"/>
                    </a:lnTo>
                    <a:lnTo>
                      <a:pt x="2472" y="3674"/>
                    </a:lnTo>
                    <a:lnTo>
                      <a:pt x="2427" y="3668"/>
                    </a:lnTo>
                    <a:lnTo>
                      <a:pt x="2383" y="3664"/>
                    </a:lnTo>
                    <a:lnTo>
                      <a:pt x="2338" y="3660"/>
                    </a:lnTo>
                    <a:lnTo>
                      <a:pt x="2293" y="3658"/>
                    </a:lnTo>
                    <a:lnTo>
                      <a:pt x="2248" y="3657"/>
                    </a:lnTo>
                    <a:lnTo>
                      <a:pt x="2204" y="3656"/>
                    </a:lnTo>
                    <a:lnTo>
                      <a:pt x="2158" y="3657"/>
                    </a:lnTo>
                    <a:lnTo>
                      <a:pt x="2114" y="3658"/>
                    </a:lnTo>
                    <a:lnTo>
                      <a:pt x="2068" y="3660"/>
                    </a:lnTo>
                    <a:lnTo>
                      <a:pt x="2023" y="3664"/>
                    </a:lnTo>
                    <a:lnTo>
                      <a:pt x="1978" y="3667"/>
                    </a:lnTo>
                    <a:lnTo>
                      <a:pt x="1932" y="3673"/>
                    </a:lnTo>
                    <a:lnTo>
                      <a:pt x="1888" y="3678"/>
                    </a:lnTo>
                    <a:lnTo>
                      <a:pt x="1842" y="3685"/>
                    </a:lnTo>
                    <a:lnTo>
                      <a:pt x="1798" y="3693"/>
                    </a:lnTo>
                    <a:lnTo>
                      <a:pt x="1754" y="3702"/>
                    </a:lnTo>
                    <a:lnTo>
                      <a:pt x="1709" y="3712"/>
                    </a:lnTo>
                    <a:lnTo>
                      <a:pt x="1664" y="3723"/>
                    </a:lnTo>
                    <a:lnTo>
                      <a:pt x="1619" y="3734"/>
                    </a:lnTo>
                    <a:lnTo>
                      <a:pt x="1575" y="3747"/>
                    </a:lnTo>
                    <a:lnTo>
                      <a:pt x="1531" y="3760"/>
                    </a:lnTo>
                    <a:lnTo>
                      <a:pt x="1487" y="3775"/>
                    </a:lnTo>
                    <a:lnTo>
                      <a:pt x="1443" y="3790"/>
                    </a:lnTo>
                    <a:lnTo>
                      <a:pt x="1399" y="3807"/>
                    </a:lnTo>
                    <a:lnTo>
                      <a:pt x="1356" y="3825"/>
                    </a:lnTo>
                    <a:lnTo>
                      <a:pt x="1312" y="3844"/>
                    </a:lnTo>
                    <a:lnTo>
                      <a:pt x="1270" y="3863"/>
                    </a:lnTo>
                    <a:lnTo>
                      <a:pt x="1227" y="3884"/>
                    </a:lnTo>
                    <a:lnTo>
                      <a:pt x="1185" y="3905"/>
                    </a:lnTo>
                    <a:lnTo>
                      <a:pt x="1142" y="3928"/>
                    </a:lnTo>
                    <a:lnTo>
                      <a:pt x="1100" y="3952"/>
                    </a:lnTo>
                    <a:lnTo>
                      <a:pt x="1003" y="4011"/>
                    </a:lnTo>
                    <a:lnTo>
                      <a:pt x="911" y="4074"/>
                    </a:lnTo>
                    <a:lnTo>
                      <a:pt x="823" y="4141"/>
                    </a:lnTo>
                    <a:lnTo>
                      <a:pt x="739" y="4212"/>
                    </a:lnTo>
                    <a:lnTo>
                      <a:pt x="659" y="4286"/>
                    </a:lnTo>
                    <a:lnTo>
                      <a:pt x="583" y="4364"/>
                    </a:lnTo>
                    <a:lnTo>
                      <a:pt x="512" y="4445"/>
                    </a:lnTo>
                    <a:lnTo>
                      <a:pt x="445" y="4529"/>
                    </a:lnTo>
                    <a:lnTo>
                      <a:pt x="382" y="4616"/>
                    </a:lnTo>
                    <a:lnTo>
                      <a:pt x="324" y="4706"/>
                    </a:lnTo>
                    <a:lnTo>
                      <a:pt x="271" y="4798"/>
                    </a:lnTo>
                    <a:lnTo>
                      <a:pt x="223" y="4892"/>
                    </a:lnTo>
                    <a:lnTo>
                      <a:pt x="179" y="4988"/>
                    </a:lnTo>
                    <a:lnTo>
                      <a:pt x="140" y="5086"/>
                    </a:lnTo>
                    <a:lnTo>
                      <a:pt x="104" y="5186"/>
                    </a:lnTo>
                    <a:lnTo>
                      <a:pt x="75" y="5287"/>
                    </a:lnTo>
                    <a:lnTo>
                      <a:pt x="50" y="5391"/>
                    </a:lnTo>
                    <a:lnTo>
                      <a:pt x="30" y="5494"/>
                    </a:lnTo>
                    <a:lnTo>
                      <a:pt x="15" y="5598"/>
                    </a:lnTo>
                    <a:lnTo>
                      <a:pt x="5" y="5704"/>
                    </a:lnTo>
                    <a:lnTo>
                      <a:pt x="0" y="5810"/>
                    </a:lnTo>
                    <a:lnTo>
                      <a:pt x="0" y="5916"/>
                    </a:lnTo>
                    <a:lnTo>
                      <a:pt x="5" y="6023"/>
                    </a:lnTo>
                    <a:lnTo>
                      <a:pt x="16" y="6130"/>
                    </a:lnTo>
                    <a:lnTo>
                      <a:pt x="32" y="6235"/>
                    </a:lnTo>
                    <a:lnTo>
                      <a:pt x="53" y="6342"/>
                    </a:lnTo>
                    <a:lnTo>
                      <a:pt x="80" y="6446"/>
                    </a:lnTo>
                    <a:lnTo>
                      <a:pt x="112" y="6551"/>
                    </a:lnTo>
                    <a:lnTo>
                      <a:pt x="149" y="6654"/>
                    </a:lnTo>
                    <a:lnTo>
                      <a:pt x="192" y="6758"/>
                    </a:lnTo>
                    <a:lnTo>
                      <a:pt x="241" y="6859"/>
                    </a:lnTo>
                    <a:lnTo>
                      <a:pt x="294" y="6958"/>
                    </a:lnTo>
                    <a:lnTo>
                      <a:pt x="354" y="7054"/>
                    </a:lnTo>
                    <a:lnTo>
                      <a:pt x="418" y="7146"/>
                    </a:lnTo>
                    <a:lnTo>
                      <a:pt x="484" y="7235"/>
                    </a:lnTo>
                    <a:lnTo>
                      <a:pt x="556" y="7320"/>
                    </a:lnTo>
                    <a:lnTo>
                      <a:pt x="630" y="7400"/>
                    </a:lnTo>
                    <a:lnTo>
                      <a:pt x="708" y="7475"/>
                    </a:lnTo>
                    <a:lnTo>
                      <a:pt x="789" y="7546"/>
                    </a:lnTo>
                    <a:lnTo>
                      <a:pt x="873" y="7613"/>
                    </a:lnTo>
                    <a:lnTo>
                      <a:pt x="960" y="7675"/>
                    </a:lnTo>
                    <a:lnTo>
                      <a:pt x="1049" y="7733"/>
                    </a:lnTo>
                    <a:lnTo>
                      <a:pt x="1141" y="7787"/>
                    </a:lnTo>
                    <a:lnTo>
                      <a:pt x="1236" y="7835"/>
                    </a:lnTo>
                    <a:lnTo>
                      <a:pt x="1332" y="7880"/>
                    </a:lnTo>
                    <a:lnTo>
                      <a:pt x="1430" y="7919"/>
                    </a:lnTo>
                    <a:lnTo>
                      <a:pt x="1530" y="7953"/>
                    </a:lnTo>
                    <a:lnTo>
                      <a:pt x="1631" y="7983"/>
                    </a:lnTo>
                    <a:lnTo>
                      <a:pt x="1734" y="8008"/>
                    </a:lnTo>
                    <a:lnTo>
                      <a:pt x="1838" y="8028"/>
                    </a:lnTo>
                    <a:lnTo>
                      <a:pt x="1942" y="8043"/>
                    </a:lnTo>
                    <a:lnTo>
                      <a:pt x="2048" y="8053"/>
                    </a:lnTo>
                    <a:lnTo>
                      <a:pt x="2154" y="8058"/>
                    </a:lnTo>
                    <a:lnTo>
                      <a:pt x="2260" y="8058"/>
                    </a:lnTo>
                    <a:lnTo>
                      <a:pt x="2366" y="8052"/>
                    </a:lnTo>
                    <a:lnTo>
                      <a:pt x="2473" y="8042"/>
                    </a:lnTo>
                    <a:lnTo>
                      <a:pt x="2579" y="8025"/>
                    </a:lnTo>
                    <a:lnTo>
                      <a:pt x="2685" y="8004"/>
                    </a:lnTo>
                    <a:lnTo>
                      <a:pt x="2790" y="7978"/>
                    </a:lnTo>
                    <a:lnTo>
                      <a:pt x="2895" y="7947"/>
                    </a:lnTo>
                    <a:lnTo>
                      <a:pt x="2998" y="7909"/>
                    </a:lnTo>
                    <a:lnTo>
                      <a:pt x="3101" y="7865"/>
                    </a:lnTo>
                    <a:lnTo>
                      <a:pt x="3202" y="7818"/>
                    </a:lnTo>
                    <a:lnTo>
                      <a:pt x="3302" y="7763"/>
                    </a:lnTo>
                    <a:lnTo>
                      <a:pt x="3352" y="7733"/>
                    </a:lnTo>
                    <a:lnTo>
                      <a:pt x="3401" y="7702"/>
                    </a:lnTo>
                    <a:lnTo>
                      <a:pt x="3448" y="7670"/>
                    </a:lnTo>
                    <a:lnTo>
                      <a:pt x="3496" y="7637"/>
                    </a:lnTo>
                    <a:lnTo>
                      <a:pt x="3542" y="7603"/>
                    </a:lnTo>
                    <a:lnTo>
                      <a:pt x="3586" y="7568"/>
                    </a:lnTo>
                    <a:lnTo>
                      <a:pt x="3630" y="7531"/>
                    </a:lnTo>
                    <a:lnTo>
                      <a:pt x="3673" y="7494"/>
                    </a:lnTo>
                    <a:lnTo>
                      <a:pt x="3714" y="7456"/>
                    </a:lnTo>
                    <a:lnTo>
                      <a:pt x="3754" y="7418"/>
                    </a:lnTo>
                    <a:lnTo>
                      <a:pt x="3793" y="7378"/>
                    </a:lnTo>
                    <a:lnTo>
                      <a:pt x="3831" y="7336"/>
                    </a:lnTo>
                    <a:lnTo>
                      <a:pt x="3868" y="7295"/>
                    </a:lnTo>
                    <a:lnTo>
                      <a:pt x="3904" y="7252"/>
                    </a:lnTo>
                    <a:lnTo>
                      <a:pt x="3939" y="7210"/>
                    </a:lnTo>
                    <a:lnTo>
                      <a:pt x="3972" y="7165"/>
                    </a:lnTo>
                    <a:lnTo>
                      <a:pt x="4004" y="7121"/>
                    </a:lnTo>
                    <a:lnTo>
                      <a:pt x="4034" y="7075"/>
                    </a:lnTo>
                    <a:lnTo>
                      <a:pt x="4064" y="7030"/>
                    </a:lnTo>
                    <a:lnTo>
                      <a:pt x="4093" y="6982"/>
                    </a:lnTo>
                    <a:lnTo>
                      <a:pt x="4120" y="6935"/>
                    </a:lnTo>
                    <a:lnTo>
                      <a:pt x="4146" y="6888"/>
                    </a:lnTo>
                    <a:lnTo>
                      <a:pt x="4171" y="6839"/>
                    </a:lnTo>
                    <a:lnTo>
                      <a:pt x="4195" y="6790"/>
                    </a:lnTo>
                    <a:lnTo>
                      <a:pt x="4217" y="6740"/>
                    </a:lnTo>
                    <a:lnTo>
                      <a:pt x="4239" y="6690"/>
                    </a:lnTo>
                    <a:lnTo>
                      <a:pt x="4259" y="6639"/>
                    </a:lnTo>
                    <a:lnTo>
                      <a:pt x="4276" y="6589"/>
                    </a:lnTo>
                    <a:lnTo>
                      <a:pt x="4294" y="6536"/>
                    </a:lnTo>
                    <a:lnTo>
                      <a:pt x="4311" y="6485"/>
                    </a:lnTo>
                    <a:lnTo>
                      <a:pt x="4325" y="6433"/>
                    </a:lnTo>
                    <a:lnTo>
                      <a:pt x="4339" y="6380"/>
                    </a:lnTo>
                    <a:lnTo>
                      <a:pt x="4382" y="6180"/>
                    </a:lnTo>
                    <a:lnTo>
                      <a:pt x="4415" y="5976"/>
                    </a:lnTo>
                    <a:lnTo>
                      <a:pt x="4438" y="5770"/>
                    </a:lnTo>
                    <a:lnTo>
                      <a:pt x="4450" y="5562"/>
                    </a:lnTo>
                    <a:lnTo>
                      <a:pt x="4453" y="5351"/>
                    </a:lnTo>
                    <a:lnTo>
                      <a:pt x="4448" y="5138"/>
                    </a:lnTo>
                    <a:lnTo>
                      <a:pt x="4433" y="4924"/>
                    </a:lnTo>
                    <a:lnTo>
                      <a:pt x="4410" y="4709"/>
                    </a:lnTo>
                    <a:lnTo>
                      <a:pt x="4380" y="4493"/>
                    </a:lnTo>
                    <a:lnTo>
                      <a:pt x="4341" y="4276"/>
                    </a:lnTo>
                    <a:lnTo>
                      <a:pt x="4294" y="4059"/>
                    </a:lnTo>
                    <a:lnTo>
                      <a:pt x="4241" y="3843"/>
                    </a:lnTo>
                    <a:lnTo>
                      <a:pt x="4181" y="3627"/>
                    </a:lnTo>
                    <a:lnTo>
                      <a:pt x="4114" y="3410"/>
                    </a:lnTo>
                    <a:lnTo>
                      <a:pt x="4041" y="3196"/>
                    </a:lnTo>
                    <a:lnTo>
                      <a:pt x="3963" y="2983"/>
                    </a:lnTo>
                    <a:lnTo>
                      <a:pt x="3880" y="2771"/>
                    </a:lnTo>
                    <a:lnTo>
                      <a:pt x="3791" y="2561"/>
                    </a:lnTo>
                    <a:lnTo>
                      <a:pt x="3697" y="2354"/>
                    </a:lnTo>
                    <a:lnTo>
                      <a:pt x="3598" y="2149"/>
                    </a:lnTo>
                    <a:lnTo>
                      <a:pt x="3497" y="1947"/>
                    </a:lnTo>
                    <a:lnTo>
                      <a:pt x="3392" y="1748"/>
                    </a:lnTo>
                    <a:lnTo>
                      <a:pt x="3283" y="1552"/>
                    </a:lnTo>
                    <a:lnTo>
                      <a:pt x="3171" y="1360"/>
                    </a:lnTo>
                    <a:lnTo>
                      <a:pt x="3056" y="1172"/>
                    </a:lnTo>
                    <a:lnTo>
                      <a:pt x="2938" y="989"/>
                    </a:lnTo>
                    <a:lnTo>
                      <a:pt x="2819" y="811"/>
                    </a:lnTo>
                    <a:lnTo>
                      <a:pt x="2699" y="638"/>
                    </a:lnTo>
                    <a:lnTo>
                      <a:pt x="2577" y="469"/>
                    </a:lnTo>
                    <a:lnTo>
                      <a:pt x="2455" y="307"/>
                    </a:lnTo>
                    <a:lnTo>
                      <a:pt x="2330" y="150"/>
                    </a:lnTo>
                    <a:lnTo>
                      <a:pt x="2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id="{EFC2C8EB-40B6-4699-BFFD-50C584EBC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182" y="342438"/>
                <a:ext cx="1705521" cy="3086563"/>
              </a:xfrm>
              <a:custGeom>
                <a:avLst/>
                <a:gdLst>
                  <a:gd name="T0" fmla="*/ 2066 w 4453"/>
                  <a:gd name="T1" fmla="*/ 7737 h 8058"/>
                  <a:gd name="T2" fmla="*/ 1843 w 4453"/>
                  <a:gd name="T3" fmla="*/ 7288 h 8058"/>
                  <a:gd name="T4" fmla="*/ 1644 w 4453"/>
                  <a:gd name="T5" fmla="*/ 6829 h 8058"/>
                  <a:gd name="T6" fmla="*/ 1474 w 4453"/>
                  <a:gd name="T7" fmla="*/ 6371 h 8058"/>
                  <a:gd name="T8" fmla="*/ 1336 w 4453"/>
                  <a:gd name="T9" fmla="*/ 5928 h 8058"/>
                  <a:gd name="T10" fmla="*/ 1237 w 4453"/>
                  <a:gd name="T11" fmla="*/ 5510 h 8058"/>
                  <a:gd name="T12" fmla="*/ 1179 w 4453"/>
                  <a:gd name="T13" fmla="*/ 5132 h 8058"/>
                  <a:gd name="T14" fmla="*/ 1168 w 4453"/>
                  <a:gd name="T15" fmla="*/ 4805 h 8058"/>
                  <a:gd name="T16" fmla="*/ 1197 w 4453"/>
                  <a:gd name="T17" fmla="*/ 4571 h 8058"/>
                  <a:gd name="T18" fmla="*/ 1247 w 4453"/>
                  <a:gd name="T19" fmla="*/ 4420 h 8058"/>
                  <a:gd name="T20" fmla="*/ 1316 w 4453"/>
                  <a:gd name="T21" fmla="*/ 4330 h 8058"/>
                  <a:gd name="T22" fmla="*/ 1402 w 4453"/>
                  <a:gd name="T23" fmla="*/ 4291 h 8058"/>
                  <a:gd name="T24" fmla="*/ 1506 w 4453"/>
                  <a:gd name="T25" fmla="*/ 4288 h 8058"/>
                  <a:gd name="T26" fmla="*/ 1624 w 4453"/>
                  <a:gd name="T27" fmla="*/ 4309 h 8058"/>
                  <a:gd name="T28" fmla="*/ 1826 w 4453"/>
                  <a:gd name="T29" fmla="*/ 4359 h 8058"/>
                  <a:gd name="T30" fmla="*/ 1981 w 4453"/>
                  <a:gd name="T31" fmla="*/ 4384 h 8058"/>
                  <a:gd name="T32" fmla="*/ 2160 w 4453"/>
                  <a:gd name="T33" fmla="*/ 4400 h 8058"/>
                  <a:gd name="T34" fmla="*/ 2339 w 4453"/>
                  <a:gd name="T35" fmla="*/ 4400 h 8058"/>
                  <a:gd name="T36" fmla="*/ 2521 w 4453"/>
                  <a:gd name="T37" fmla="*/ 4385 h 8058"/>
                  <a:gd name="T38" fmla="*/ 2699 w 4453"/>
                  <a:gd name="T39" fmla="*/ 4356 h 8058"/>
                  <a:gd name="T40" fmla="*/ 2878 w 4453"/>
                  <a:gd name="T41" fmla="*/ 4311 h 8058"/>
                  <a:gd name="T42" fmla="*/ 3054 w 4453"/>
                  <a:gd name="T43" fmla="*/ 4251 h 8058"/>
                  <a:gd name="T44" fmla="*/ 3226 w 4453"/>
                  <a:gd name="T45" fmla="*/ 4174 h 8058"/>
                  <a:gd name="T46" fmla="*/ 3450 w 4453"/>
                  <a:gd name="T47" fmla="*/ 4047 h 8058"/>
                  <a:gd name="T48" fmla="*/ 3794 w 4453"/>
                  <a:gd name="T49" fmla="*/ 3772 h 8058"/>
                  <a:gd name="T50" fmla="*/ 4071 w 4453"/>
                  <a:gd name="T51" fmla="*/ 3442 h 8058"/>
                  <a:gd name="T52" fmla="*/ 4274 w 4453"/>
                  <a:gd name="T53" fmla="*/ 3070 h 8058"/>
                  <a:gd name="T54" fmla="*/ 4403 w 4453"/>
                  <a:gd name="T55" fmla="*/ 2667 h 8058"/>
                  <a:gd name="T56" fmla="*/ 4453 w 4453"/>
                  <a:gd name="T57" fmla="*/ 2248 h 8058"/>
                  <a:gd name="T58" fmla="*/ 4421 w 4453"/>
                  <a:gd name="T59" fmla="*/ 1823 h 8058"/>
                  <a:gd name="T60" fmla="*/ 4304 w 4453"/>
                  <a:gd name="T61" fmla="*/ 1404 h 8058"/>
                  <a:gd name="T62" fmla="*/ 4099 w 4453"/>
                  <a:gd name="T63" fmla="*/ 1004 h 8058"/>
                  <a:gd name="T64" fmla="*/ 3823 w 4453"/>
                  <a:gd name="T65" fmla="*/ 658 h 8058"/>
                  <a:gd name="T66" fmla="*/ 3493 w 4453"/>
                  <a:gd name="T67" fmla="*/ 383 h 8058"/>
                  <a:gd name="T68" fmla="*/ 3121 w 4453"/>
                  <a:gd name="T69" fmla="*/ 178 h 8058"/>
                  <a:gd name="T70" fmla="*/ 2719 w 4453"/>
                  <a:gd name="T71" fmla="*/ 50 h 8058"/>
                  <a:gd name="T72" fmla="*/ 2299 w 4453"/>
                  <a:gd name="T73" fmla="*/ 0 h 8058"/>
                  <a:gd name="T74" fmla="*/ 1874 w 4453"/>
                  <a:gd name="T75" fmla="*/ 33 h 8058"/>
                  <a:gd name="T76" fmla="*/ 1455 w 4453"/>
                  <a:gd name="T77" fmla="*/ 149 h 8058"/>
                  <a:gd name="T78" fmla="*/ 1101 w 4453"/>
                  <a:gd name="T79" fmla="*/ 325 h 8058"/>
                  <a:gd name="T80" fmla="*/ 911 w 4453"/>
                  <a:gd name="T81" fmla="*/ 455 h 8058"/>
                  <a:gd name="T82" fmla="*/ 739 w 4453"/>
                  <a:gd name="T83" fmla="*/ 602 h 8058"/>
                  <a:gd name="T84" fmla="*/ 585 w 4453"/>
                  <a:gd name="T85" fmla="*/ 763 h 8058"/>
                  <a:gd name="T86" fmla="*/ 449 w 4453"/>
                  <a:gd name="T87" fmla="*/ 937 h 8058"/>
                  <a:gd name="T88" fmla="*/ 333 w 4453"/>
                  <a:gd name="T89" fmla="*/ 1123 h 8058"/>
                  <a:gd name="T90" fmla="*/ 236 w 4453"/>
                  <a:gd name="T91" fmla="*/ 1318 h 8058"/>
                  <a:gd name="T92" fmla="*/ 159 w 4453"/>
                  <a:gd name="T93" fmla="*/ 1522 h 8058"/>
                  <a:gd name="T94" fmla="*/ 71 w 4453"/>
                  <a:gd name="T95" fmla="*/ 1878 h 8058"/>
                  <a:gd name="T96" fmla="*/ 0 w 4453"/>
                  <a:gd name="T97" fmla="*/ 2707 h 8058"/>
                  <a:gd name="T98" fmla="*/ 73 w 4453"/>
                  <a:gd name="T99" fmla="*/ 3565 h 8058"/>
                  <a:gd name="T100" fmla="*/ 272 w 4453"/>
                  <a:gd name="T101" fmla="*/ 4431 h 8058"/>
                  <a:gd name="T102" fmla="*/ 573 w 4453"/>
                  <a:gd name="T103" fmla="*/ 5287 h 8058"/>
                  <a:gd name="T104" fmla="*/ 956 w 4453"/>
                  <a:gd name="T105" fmla="*/ 6111 h 8058"/>
                  <a:gd name="T106" fmla="*/ 1397 w 4453"/>
                  <a:gd name="T107" fmla="*/ 6886 h 8058"/>
                  <a:gd name="T108" fmla="*/ 1876 w 4453"/>
                  <a:gd name="T109" fmla="*/ 758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46" y="8058"/>
                    </a:moveTo>
                    <a:lnTo>
                      <a:pt x="2185" y="7952"/>
                    </a:lnTo>
                    <a:lnTo>
                      <a:pt x="2125" y="7846"/>
                    </a:lnTo>
                    <a:lnTo>
                      <a:pt x="2066" y="7737"/>
                    </a:lnTo>
                    <a:lnTo>
                      <a:pt x="2008" y="7626"/>
                    </a:lnTo>
                    <a:lnTo>
                      <a:pt x="1951" y="7515"/>
                    </a:lnTo>
                    <a:lnTo>
                      <a:pt x="1896" y="7401"/>
                    </a:lnTo>
                    <a:lnTo>
                      <a:pt x="1843" y="7288"/>
                    </a:lnTo>
                    <a:lnTo>
                      <a:pt x="1790" y="7173"/>
                    </a:lnTo>
                    <a:lnTo>
                      <a:pt x="1740" y="7059"/>
                    </a:lnTo>
                    <a:lnTo>
                      <a:pt x="1691" y="6943"/>
                    </a:lnTo>
                    <a:lnTo>
                      <a:pt x="1644" y="6829"/>
                    </a:lnTo>
                    <a:lnTo>
                      <a:pt x="1598" y="6713"/>
                    </a:lnTo>
                    <a:lnTo>
                      <a:pt x="1555" y="6599"/>
                    </a:lnTo>
                    <a:lnTo>
                      <a:pt x="1512" y="6484"/>
                    </a:lnTo>
                    <a:lnTo>
                      <a:pt x="1474" y="6371"/>
                    </a:lnTo>
                    <a:lnTo>
                      <a:pt x="1436" y="6258"/>
                    </a:lnTo>
                    <a:lnTo>
                      <a:pt x="1400" y="6147"/>
                    </a:lnTo>
                    <a:lnTo>
                      <a:pt x="1367" y="6037"/>
                    </a:lnTo>
                    <a:lnTo>
                      <a:pt x="1336" y="5928"/>
                    </a:lnTo>
                    <a:lnTo>
                      <a:pt x="1307" y="5820"/>
                    </a:lnTo>
                    <a:lnTo>
                      <a:pt x="1281" y="5714"/>
                    </a:lnTo>
                    <a:lnTo>
                      <a:pt x="1258" y="5611"/>
                    </a:lnTo>
                    <a:lnTo>
                      <a:pt x="1237" y="5510"/>
                    </a:lnTo>
                    <a:lnTo>
                      <a:pt x="1218" y="5411"/>
                    </a:lnTo>
                    <a:lnTo>
                      <a:pt x="1202" y="5315"/>
                    </a:lnTo>
                    <a:lnTo>
                      <a:pt x="1189" y="5222"/>
                    </a:lnTo>
                    <a:lnTo>
                      <a:pt x="1179" y="5132"/>
                    </a:lnTo>
                    <a:lnTo>
                      <a:pt x="1171" y="5045"/>
                    </a:lnTo>
                    <a:lnTo>
                      <a:pt x="1168" y="4962"/>
                    </a:lnTo>
                    <a:lnTo>
                      <a:pt x="1166" y="4882"/>
                    </a:lnTo>
                    <a:lnTo>
                      <a:pt x="1168" y="4805"/>
                    </a:lnTo>
                    <a:lnTo>
                      <a:pt x="1174" y="4733"/>
                    </a:lnTo>
                    <a:lnTo>
                      <a:pt x="1180" y="4674"/>
                    </a:lnTo>
                    <a:lnTo>
                      <a:pt x="1188" y="4620"/>
                    </a:lnTo>
                    <a:lnTo>
                      <a:pt x="1197" y="4571"/>
                    </a:lnTo>
                    <a:lnTo>
                      <a:pt x="1208" y="4526"/>
                    </a:lnTo>
                    <a:lnTo>
                      <a:pt x="1220" y="4486"/>
                    </a:lnTo>
                    <a:lnTo>
                      <a:pt x="1232" y="4451"/>
                    </a:lnTo>
                    <a:lnTo>
                      <a:pt x="1247" y="4420"/>
                    </a:lnTo>
                    <a:lnTo>
                      <a:pt x="1262" y="4392"/>
                    </a:lnTo>
                    <a:lnTo>
                      <a:pt x="1279" y="4368"/>
                    </a:lnTo>
                    <a:lnTo>
                      <a:pt x="1297" y="4348"/>
                    </a:lnTo>
                    <a:lnTo>
                      <a:pt x="1316" y="4330"/>
                    </a:lnTo>
                    <a:lnTo>
                      <a:pt x="1336" y="4316"/>
                    </a:lnTo>
                    <a:lnTo>
                      <a:pt x="1357" y="4305"/>
                    </a:lnTo>
                    <a:lnTo>
                      <a:pt x="1379" y="4296"/>
                    </a:lnTo>
                    <a:lnTo>
                      <a:pt x="1402" y="4291"/>
                    </a:lnTo>
                    <a:lnTo>
                      <a:pt x="1427" y="4286"/>
                    </a:lnTo>
                    <a:lnTo>
                      <a:pt x="1452" y="4285"/>
                    </a:lnTo>
                    <a:lnTo>
                      <a:pt x="1479" y="4285"/>
                    </a:lnTo>
                    <a:lnTo>
                      <a:pt x="1506" y="4288"/>
                    </a:lnTo>
                    <a:lnTo>
                      <a:pt x="1535" y="4291"/>
                    </a:lnTo>
                    <a:lnTo>
                      <a:pt x="1564" y="4296"/>
                    </a:lnTo>
                    <a:lnTo>
                      <a:pt x="1594" y="4302"/>
                    </a:lnTo>
                    <a:lnTo>
                      <a:pt x="1624" y="4309"/>
                    </a:lnTo>
                    <a:lnTo>
                      <a:pt x="1656" y="4316"/>
                    </a:lnTo>
                    <a:lnTo>
                      <a:pt x="1721" y="4333"/>
                    </a:lnTo>
                    <a:lnTo>
                      <a:pt x="1790" y="4350"/>
                    </a:lnTo>
                    <a:lnTo>
                      <a:pt x="1826" y="4359"/>
                    </a:lnTo>
                    <a:lnTo>
                      <a:pt x="1863" y="4365"/>
                    </a:lnTo>
                    <a:lnTo>
                      <a:pt x="1899" y="4373"/>
                    </a:lnTo>
                    <a:lnTo>
                      <a:pt x="1937" y="4379"/>
                    </a:lnTo>
                    <a:lnTo>
                      <a:pt x="1981" y="4384"/>
                    </a:lnTo>
                    <a:lnTo>
                      <a:pt x="2026" y="4390"/>
                    </a:lnTo>
                    <a:lnTo>
                      <a:pt x="2070" y="4394"/>
                    </a:lnTo>
                    <a:lnTo>
                      <a:pt x="2115" y="4398"/>
                    </a:lnTo>
                    <a:lnTo>
                      <a:pt x="2160" y="4400"/>
                    </a:lnTo>
                    <a:lnTo>
                      <a:pt x="2205" y="4401"/>
                    </a:lnTo>
                    <a:lnTo>
                      <a:pt x="2249" y="4402"/>
                    </a:lnTo>
                    <a:lnTo>
                      <a:pt x="2295" y="4401"/>
                    </a:lnTo>
                    <a:lnTo>
                      <a:pt x="2339" y="4400"/>
                    </a:lnTo>
                    <a:lnTo>
                      <a:pt x="2385" y="4398"/>
                    </a:lnTo>
                    <a:lnTo>
                      <a:pt x="2430" y="4394"/>
                    </a:lnTo>
                    <a:lnTo>
                      <a:pt x="2475" y="4391"/>
                    </a:lnTo>
                    <a:lnTo>
                      <a:pt x="2521" y="4385"/>
                    </a:lnTo>
                    <a:lnTo>
                      <a:pt x="2565" y="4380"/>
                    </a:lnTo>
                    <a:lnTo>
                      <a:pt x="2611" y="4373"/>
                    </a:lnTo>
                    <a:lnTo>
                      <a:pt x="2655" y="4365"/>
                    </a:lnTo>
                    <a:lnTo>
                      <a:pt x="2699" y="4356"/>
                    </a:lnTo>
                    <a:lnTo>
                      <a:pt x="2744" y="4346"/>
                    </a:lnTo>
                    <a:lnTo>
                      <a:pt x="2789" y="4335"/>
                    </a:lnTo>
                    <a:lnTo>
                      <a:pt x="2834" y="4324"/>
                    </a:lnTo>
                    <a:lnTo>
                      <a:pt x="2878" y="4311"/>
                    </a:lnTo>
                    <a:lnTo>
                      <a:pt x="2922" y="4298"/>
                    </a:lnTo>
                    <a:lnTo>
                      <a:pt x="2966" y="4283"/>
                    </a:lnTo>
                    <a:lnTo>
                      <a:pt x="3010" y="4268"/>
                    </a:lnTo>
                    <a:lnTo>
                      <a:pt x="3054" y="4251"/>
                    </a:lnTo>
                    <a:lnTo>
                      <a:pt x="3097" y="4233"/>
                    </a:lnTo>
                    <a:lnTo>
                      <a:pt x="3141" y="4214"/>
                    </a:lnTo>
                    <a:lnTo>
                      <a:pt x="3183" y="4195"/>
                    </a:lnTo>
                    <a:lnTo>
                      <a:pt x="3226" y="4174"/>
                    </a:lnTo>
                    <a:lnTo>
                      <a:pt x="3268" y="4153"/>
                    </a:lnTo>
                    <a:lnTo>
                      <a:pt x="3311" y="4130"/>
                    </a:lnTo>
                    <a:lnTo>
                      <a:pt x="3353" y="4106"/>
                    </a:lnTo>
                    <a:lnTo>
                      <a:pt x="3450" y="4047"/>
                    </a:lnTo>
                    <a:lnTo>
                      <a:pt x="3542" y="3984"/>
                    </a:lnTo>
                    <a:lnTo>
                      <a:pt x="3630" y="3917"/>
                    </a:lnTo>
                    <a:lnTo>
                      <a:pt x="3714" y="3846"/>
                    </a:lnTo>
                    <a:lnTo>
                      <a:pt x="3794" y="3772"/>
                    </a:lnTo>
                    <a:lnTo>
                      <a:pt x="3870" y="3694"/>
                    </a:lnTo>
                    <a:lnTo>
                      <a:pt x="3941" y="3613"/>
                    </a:lnTo>
                    <a:lnTo>
                      <a:pt x="4008" y="3529"/>
                    </a:lnTo>
                    <a:lnTo>
                      <a:pt x="4071" y="3442"/>
                    </a:lnTo>
                    <a:lnTo>
                      <a:pt x="4129" y="3352"/>
                    </a:lnTo>
                    <a:lnTo>
                      <a:pt x="4182" y="3260"/>
                    </a:lnTo>
                    <a:lnTo>
                      <a:pt x="4230" y="3166"/>
                    </a:lnTo>
                    <a:lnTo>
                      <a:pt x="4274" y="3070"/>
                    </a:lnTo>
                    <a:lnTo>
                      <a:pt x="4313" y="2972"/>
                    </a:lnTo>
                    <a:lnTo>
                      <a:pt x="4349" y="2872"/>
                    </a:lnTo>
                    <a:lnTo>
                      <a:pt x="4378" y="2771"/>
                    </a:lnTo>
                    <a:lnTo>
                      <a:pt x="4403" y="2667"/>
                    </a:lnTo>
                    <a:lnTo>
                      <a:pt x="4423" y="2564"/>
                    </a:lnTo>
                    <a:lnTo>
                      <a:pt x="4438" y="2460"/>
                    </a:lnTo>
                    <a:lnTo>
                      <a:pt x="4448" y="2354"/>
                    </a:lnTo>
                    <a:lnTo>
                      <a:pt x="4453" y="2248"/>
                    </a:lnTo>
                    <a:lnTo>
                      <a:pt x="4453" y="2142"/>
                    </a:lnTo>
                    <a:lnTo>
                      <a:pt x="4448" y="2035"/>
                    </a:lnTo>
                    <a:lnTo>
                      <a:pt x="4437" y="1928"/>
                    </a:lnTo>
                    <a:lnTo>
                      <a:pt x="4421" y="1823"/>
                    </a:lnTo>
                    <a:lnTo>
                      <a:pt x="4400" y="1716"/>
                    </a:lnTo>
                    <a:lnTo>
                      <a:pt x="4373" y="1612"/>
                    </a:lnTo>
                    <a:lnTo>
                      <a:pt x="4341" y="1507"/>
                    </a:lnTo>
                    <a:lnTo>
                      <a:pt x="4304" y="1404"/>
                    </a:lnTo>
                    <a:lnTo>
                      <a:pt x="4261" y="1300"/>
                    </a:lnTo>
                    <a:lnTo>
                      <a:pt x="4212" y="1199"/>
                    </a:lnTo>
                    <a:lnTo>
                      <a:pt x="4159" y="1100"/>
                    </a:lnTo>
                    <a:lnTo>
                      <a:pt x="4099" y="1004"/>
                    </a:lnTo>
                    <a:lnTo>
                      <a:pt x="4035" y="912"/>
                    </a:lnTo>
                    <a:lnTo>
                      <a:pt x="3969" y="823"/>
                    </a:lnTo>
                    <a:lnTo>
                      <a:pt x="3897" y="738"/>
                    </a:lnTo>
                    <a:lnTo>
                      <a:pt x="3823" y="658"/>
                    </a:lnTo>
                    <a:lnTo>
                      <a:pt x="3745" y="583"/>
                    </a:lnTo>
                    <a:lnTo>
                      <a:pt x="3664" y="512"/>
                    </a:lnTo>
                    <a:lnTo>
                      <a:pt x="3580" y="445"/>
                    </a:lnTo>
                    <a:lnTo>
                      <a:pt x="3493" y="383"/>
                    </a:lnTo>
                    <a:lnTo>
                      <a:pt x="3404" y="325"/>
                    </a:lnTo>
                    <a:lnTo>
                      <a:pt x="3312" y="271"/>
                    </a:lnTo>
                    <a:lnTo>
                      <a:pt x="3217" y="223"/>
                    </a:lnTo>
                    <a:lnTo>
                      <a:pt x="3121" y="178"/>
                    </a:lnTo>
                    <a:lnTo>
                      <a:pt x="3023" y="139"/>
                    </a:lnTo>
                    <a:lnTo>
                      <a:pt x="2923" y="105"/>
                    </a:lnTo>
                    <a:lnTo>
                      <a:pt x="2822" y="75"/>
                    </a:lnTo>
                    <a:lnTo>
                      <a:pt x="2719" y="50"/>
                    </a:lnTo>
                    <a:lnTo>
                      <a:pt x="2615" y="30"/>
                    </a:lnTo>
                    <a:lnTo>
                      <a:pt x="2511" y="15"/>
                    </a:lnTo>
                    <a:lnTo>
                      <a:pt x="2405" y="5"/>
                    </a:lnTo>
                    <a:lnTo>
                      <a:pt x="2299" y="0"/>
                    </a:lnTo>
                    <a:lnTo>
                      <a:pt x="2193" y="0"/>
                    </a:lnTo>
                    <a:lnTo>
                      <a:pt x="2086" y="6"/>
                    </a:lnTo>
                    <a:lnTo>
                      <a:pt x="1980" y="16"/>
                    </a:lnTo>
                    <a:lnTo>
                      <a:pt x="1874" y="33"/>
                    </a:lnTo>
                    <a:lnTo>
                      <a:pt x="1768" y="54"/>
                    </a:lnTo>
                    <a:lnTo>
                      <a:pt x="1663" y="80"/>
                    </a:lnTo>
                    <a:lnTo>
                      <a:pt x="1558" y="111"/>
                    </a:lnTo>
                    <a:lnTo>
                      <a:pt x="1455" y="149"/>
                    </a:lnTo>
                    <a:lnTo>
                      <a:pt x="1352" y="193"/>
                    </a:lnTo>
                    <a:lnTo>
                      <a:pt x="1251" y="240"/>
                    </a:lnTo>
                    <a:lnTo>
                      <a:pt x="1151" y="295"/>
                    </a:lnTo>
                    <a:lnTo>
                      <a:pt x="1101" y="325"/>
                    </a:lnTo>
                    <a:lnTo>
                      <a:pt x="1052" y="356"/>
                    </a:lnTo>
                    <a:lnTo>
                      <a:pt x="1005" y="388"/>
                    </a:lnTo>
                    <a:lnTo>
                      <a:pt x="957" y="421"/>
                    </a:lnTo>
                    <a:lnTo>
                      <a:pt x="911" y="455"/>
                    </a:lnTo>
                    <a:lnTo>
                      <a:pt x="867" y="490"/>
                    </a:lnTo>
                    <a:lnTo>
                      <a:pt x="823" y="527"/>
                    </a:lnTo>
                    <a:lnTo>
                      <a:pt x="780" y="564"/>
                    </a:lnTo>
                    <a:lnTo>
                      <a:pt x="739" y="602"/>
                    </a:lnTo>
                    <a:lnTo>
                      <a:pt x="699" y="640"/>
                    </a:lnTo>
                    <a:lnTo>
                      <a:pt x="660" y="680"/>
                    </a:lnTo>
                    <a:lnTo>
                      <a:pt x="622" y="722"/>
                    </a:lnTo>
                    <a:lnTo>
                      <a:pt x="585" y="763"/>
                    </a:lnTo>
                    <a:lnTo>
                      <a:pt x="549" y="806"/>
                    </a:lnTo>
                    <a:lnTo>
                      <a:pt x="514" y="848"/>
                    </a:lnTo>
                    <a:lnTo>
                      <a:pt x="481" y="893"/>
                    </a:lnTo>
                    <a:lnTo>
                      <a:pt x="449" y="937"/>
                    </a:lnTo>
                    <a:lnTo>
                      <a:pt x="419" y="983"/>
                    </a:lnTo>
                    <a:lnTo>
                      <a:pt x="389" y="1028"/>
                    </a:lnTo>
                    <a:lnTo>
                      <a:pt x="360" y="1076"/>
                    </a:lnTo>
                    <a:lnTo>
                      <a:pt x="333" y="1123"/>
                    </a:lnTo>
                    <a:lnTo>
                      <a:pt x="307" y="1170"/>
                    </a:lnTo>
                    <a:lnTo>
                      <a:pt x="282" y="1219"/>
                    </a:lnTo>
                    <a:lnTo>
                      <a:pt x="258" y="1268"/>
                    </a:lnTo>
                    <a:lnTo>
                      <a:pt x="236" y="1318"/>
                    </a:lnTo>
                    <a:lnTo>
                      <a:pt x="214" y="1368"/>
                    </a:lnTo>
                    <a:lnTo>
                      <a:pt x="194" y="1419"/>
                    </a:lnTo>
                    <a:lnTo>
                      <a:pt x="177" y="1469"/>
                    </a:lnTo>
                    <a:lnTo>
                      <a:pt x="159" y="1522"/>
                    </a:lnTo>
                    <a:lnTo>
                      <a:pt x="142" y="1573"/>
                    </a:lnTo>
                    <a:lnTo>
                      <a:pt x="128" y="1625"/>
                    </a:lnTo>
                    <a:lnTo>
                      <a:pt x="114" y="1678"/>
                    </a:lnTo>
                    <a:lnTo>
                      <a:pt x="71" y="1878"/>
                    </a:lnTo>
                    <a:lnTo>
                      <a:pt x="38" y="2082"/>
                    </a:lnTo>
                    <a:lnTo>
                      <a:pt x="15" y="2288"/>
                    </a:lnTo>
                    <a:lnTo>
                      <a:pt x="3" y="2496"/>
                    </a:lnTo>
                    <a:lnTo>
                      <a:pt x="0" y="2707"/>
                    </a:lnTo>
                    <a:lnTo>
                      <a:pt x="5" y="2920"/>
                    </a:lnTo>
                    <a:lnTo>
                      <a:pt x="20" y="3134"/>
                    </a:lnTo>
                    <a:lnTo>
                      <a:pt x="42" y="3349"/>
                    </a:lnTo>
                    <a:lnTo>
                      <a:pt x="73" y="3565"/>
                    </a:lnTo>
                    <a:lnTo>
                      <a:pt x="112" y="3782"/>
                    </a:lnTo>
                    <a:lnTo>
                      <a:pt x="159" y="3999"/>
                    </a:lnTo>
                    <a:lnTo>
                      <a:pt x="212" y="4215"/>
                    </a:lnTo>
                    <a:lnTo>
                      <a:pt x="272" y="4431"/>
                    </a:lnTo>
                    <a:lnTo>
                      <a:pt x="339" y="4648"/>
                    </a:lnTo>
                    <a:lnTo>
                      <a:pt x="412" y="4862"/>
                    </a:lnTo>
                    <a:lnTo>
                      <a:pt x="490" y="5075"/>
                    </a:lnTo>
                    <a:lnTo>
                      <a:pt x="573" y="5287"/>
                    </a:lnTo>
                    <a:lnTo>
                      <a:pt x="662" y="5497"/>
                    </a:lnTo>
                    <a:lnTo>
                      <a:pt x="756" y="5704"/>
                    </a:lnTo>
                    <a:lnTo>
                      <a:pt x="855" y="5909"/>
                    </a:lnTo>
                    <a:lnTo>
                      <a:pt x="956" y="6111"/>
                    </a:lnTo>
                    <a:lnTo>
                      <a:pt x="1061" y="6310"/>
                    </a:lnTo>
                    <a:lnTo>
                      <a:pt x="1170" y="6506"/>
                    </a:lnTo>
                    <a:lnTo>
                      <a:pt x="1282" y="6698"/>
                    </a:lnTo>
                    <a:lnTo>
                      <a:pt x="1397" y="6886"/>
                    </a:lnTo>
                    <a:lnTo>
                      <a:pt x="1514" y="7069"/>
                    </a:lnTo>
                    <a:lnTo>
                      <a:pt x="1634" y="7247"/>
                    </a:lnTo>
                    <a:lnTo>
                      <a:pt x="1754" y="7420"/>
                    </a:lnTo>
                    <a:lnTo>
                      <a:pt x="1876" y="7589"/>
                    </a:lnTo>
                    <a:lnTo>
                      <a:pt x="1998" y="7751"/>
                    </a:lnTo>
                    <a:lnTo>
                      <a:pt x="2123" y="7908"/>
                    </a:lnTo>
                    <a:lnTo>
                      <a:pt x="2246" y="80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8550478" y="2405711"/>
              <a:ext cx="32906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DESARROLLO 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DEL LENGUAJE</a:t>
              </a:r>
              <a:endParaRPr lang="es-CO" sz="2000" b="1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587959" y="4585848"/>
              <a:ext cx="3002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CONFIANZA</a:t>
              </a:r>
              <a:endParaRPr lang="es-CO" sz="2000" b="1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252969" y="4209301"/>
              <a:ext cx="1136426" cy="1136426"/>
              <a:chOff x="7252969" y="4209301"/>
              <a:chExt cx="1136426" cy="1136426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33D5890-0677-46DA-99C1-F5F17476E5FD}"/>
                  </a:ext>
                </a:extLst>
              </p:cNvPr>
              <p:cNvSpPr/>
              <p:nvPr/>
            </p:nvSpPr>
            <p:spPr>
              <a:xfrm>
                <a:off x="7252969" y="4209301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pic>
            <p:nvPicPr>
              <p:cNvPr id="2054" name="Picture 6" descr="C:\Users\TAT\AppData\Local\Microsoft\Windows\INetCache\IE\3BV90N0V\orgullo[1]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31" r="15187"/>
              <a:stretch/>
            </p:blipFill>
            <p:spPr bwMode="auto">
              <a:xfrm>
                <a:off x="7437902" y="4424978"/>
                <a:ext cx="766560" cy="7050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7252396" y="2232541"/>
              <a:ext cx="1136426" cy="1136426"/>
              <a:chOff x="7252396" y="2232541"/>
              <a:chExt cx="1136426" cy="1136426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FFEFDC0-A4A3-4084-A0D4-52872F0FD542}"/>
                  </a:ext>
                </a:extLst>
              </p:cNvPr>
              <p:cNvSpPr/>
              <p:nvPr/>
            </p:nvSpPr>
            <p:spPr>
              <a:xfrm>
                <a:off x="7252396" y="2232541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pic>
            <p:nvPicPr>
              <p:cNvPr id="2056" name="Picture 8" descr="C:\Users\TAT\AppData\Local\Microsoft\Windows\INetCache\IE\9JDAMQ32\leng_460[1]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5242" y="2507004"/>
                <a:ext cx="842166" cy="5052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" name="Group 79"/>
            <p:cNvGrpSpPr/>
            <p:nvPr/>
          </p:nvGrpSpPr>
          <p:grpSpPr>
            <a:xfrm>
              <a:off x="5531867" y="1251221"/>
              <a:ext cx="1151431" cy="1136426"/>
              <a:chOff x="5518347" y="1206794"/>
              <a:chExt cx="1151431" cy="1136426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1DDEBAB-82EE-473F-A291-142DBF17E21B}"/>
                  </a:ext>
                </a:extLst>
              </p:cNvPr>
              <p:cNvSpPr/>
              <p:nvPr/>
            </p:nvSpPr>
            <p:spPr>
              <a:xfrm>
                <a:off x="5533352" y="1206794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pic>
            <p:nvPicPr>
              <p:cNvPr id="82" name="Picture 2" descr="C:\Users\TAT\AppData\Local\Microsoft\Windows\INetCache\IE\9JDAMQ32\logo_mas_salud[1]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8347" y="1460933"/>
                <a:ext cx="1151429" cy="6719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3" name="Group 82"/>
            <p:cNvGrpSpPr/>
            <p:nvPr/>
          </p:nvGrpSpPr>
          <p:grpSpPr>
            <a:xfrm>
              <a:off x="5546871" y="5250015"/>
              <a:ext cx="1136426" cy="1136426"/>
              <a:chOff x="5533351" y="5205588"/>
              <a:chExt cx="1136426" cy="1136426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C2051024-8FA5-4677-AF76-53B49107A388}"/>
                  </a:ext>
                </a:extLst>
              </p:cNvPr>
              <p:cNvGrpSpPr/>
              <p:nvPr/>
            </p:nvGrpSpPr>
            <p:grpSpPr>
              <a:xfrm>
                <a:off x="5533351" y="5205588"/>
                <a:ext cx="1136426" cy="1136426"/>
                <a:chOff x="5533351" y="4853653"/>
                <a:chExt cx="1136426" cy="1136426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74AE8643-3F43-40A5-A8AC-E0CB349E2B1A}"/>
                    </a:ext>
                  </a:extLst>
                </p:cNvPr>
                <p:cNvSpPr/>
                <p:nvPr/>
              </p:nvSpPr>
              <p:spPr>
                <a:xfrm>
                  <a:off x="5533351" y="4853653"/>
                  <a:ext cx="1136426" cy="113642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8" name="Freeform 40">
                  <a:extLst>
                    <a:ext uri="{FF2B5EF4-FFF2-40B4-BE49-F238E27FC236}">
                      <a16:creationId xmlns:a16="http://schemas.microsoft.com/office/drawing/2014/main" id="{181FE193-5357-43B7-8754-F09F83255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8921" y="5338901"/>
                  <a:ext cx="25333" cy="62729"/>
                </a:xfrm>
                <a:custGeom>
                  <a:avLst/>
                  <a:gdLst>
                    <a:gd name="T0" fmla="*/ 328 w 356"/>
                    <a:gd name="T1" fmla="*/ 26 h 885"/>
                    <a:gd name="T2" fmla="*/ 266 w 356"/>
                    <a:gd name="T3" fmla="*/ 0 h 885"/>
                    <a:gd name="T4" fmla="*/ 90 w 356"/>
                    <a:gd name="T5" fmla="*/ 0 h 885"/>
                    <a:gd name="T6" fmla="*/ 28 w 356"/>
                    <a:gd name="T7" fmla="*/ 26 h 885"/>
                    <a:gd name="T8" fmla="*/ 17 w 356"/>
                    <a:gd name="T9" fmla="*/ 122 h 885"/>
                    <a:gd name="T10" fmla="*/ 111 w 356"/>
                    <a:gd name="T11" fmla="*/ 263 h 885"/>
                    <a:gd name="T12" fmla="*/ 67 w 356"/>
                    <a:gd name="T13" fmla="*/ 633 h 885"/>
                    <a:gd name="T14" fmla="*/ 153 w 356"/>
                    <a:gd name="T15" fmla="*/ 862 h 885"/>
                    <a:gd name="T16" fmla="*/ 203 w 356"/>
                    <a:gd name="T17" fmla="*/ 862 h 885"/>
                    <a:gd name="T18" fmla="*/ 289 w 356"/>
                    <a:gd name="T19" fmla="*/ 633 h 885"/>
                    <a:gd name="T20" fmla="*/ 245 w 356"/>
                    <a:gd name="T21" fmla="*/ 263 h 885"/>
                    <a:gd name="T22" fmla="*/ 339 w 356"/>
                    <a:gd name="T23" fmla="*/ 122 h 885"/>
                    <a:gd name="T24" fmla="*/ 328 w 356"/>
                    <a:gd name="T25" fmla="*/ 26 h 8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6" h="885">
                      <a:moveTo>
                        <a:pt x="328" y="26"/>
                      </a:moveTo>
                      <a:cubicBezTo>
                        <a:pt x="312" y="9"/>
                        <a:pt x="289" y="0"/>
                        <a:pt x="266" y="0"/>
                      </a:cubicBezTo>
                      <a:cubicBezTo>
                        <a:pt x="90" y="0"/>
                        <a:pt x="90" y="0"/>
                        <a:pt x="90" y="0"/>
                      </a:cubicBezTo>
                      <a:cubicBezTo>
                        <a:pt x="67" y="0"/>
                        <a:pt x="44" y="9"/>
                        <a:pt x="28" y="26"/>
                      </a:cubicBezTo>
                      <a:cubicBezTo>
                        <a:pt x="3" y="53"/>
                        <a:pt x="0" y="92"/>
                        <a:pt x="17" y="122"/>
                      </a:cubicBezTo>
                      <a:cubicBezTo>
                        <a:pt x="111" y="263"/>
                        <a:pt x="111" y="263"/>
                        <a:pt x="111" y="263"/>
                      </a:cubicBezTo>
                      <a:cubicBezTo>
                        <a:pt x="67" y="633"/>
                        <a:pt x="67" y="633"/>
                        <a:pt x="67" y="633"/>
                      </a:cubicBezTo>
                      <a:cubicBezTo>
                        <a:pt x="153" y="862"/>
                        <a:pt x="153" y="862"/>
                        <a:pt x="153" y="862"/>
                      </a:cubicBezTo>
                      <a:cubicBezTo>
                        <a:pt x="162" y="885"/>
                        <a:pt x="194" y="885"/>
                        <a:pt x="203" y="862"/>
                      </a:cubicBezTo>
                      <a:cubicBezTo>
                        <a:pt x="289" y="633"/>
                        <a:pt x="289" y="633"/>
                        <a:pt x="289" y="633"/>
                      </a:cubicBezTo>
                      <a:cubicBezTo>
                        <a:pt x="245" y="263"/>
                        <a:pt x="245" y="263"/>
                        <a:pt x="245" y="263"/>
                      </a:cubicBezTo>
                      <a:cubicBezTo>
                        <a:pt x="339" y="122"/>
                        <a:pt x="339" y="122"/>
                        <a:pt x="339" y="122"/>
                      </a:cubicBezTo>
                      <a:cubicBezTo>
                        <a:pt x="356" y="92"/>
                        <a:pt x="353" y="53"/>
                        <a:pt x="328" y="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dirty="0"/>
                </a:p>
              </p:txBody>
            </p:sp>
          </p:grpSp>
          <p:pic>
            <p:nvPicPr>
              <p:cNvPr id="86" name="Picture 3" descr="C:\Users\TAT\AppData\Local\Microsoft\Windows\INetCache\IE\DJBDKV9M\heart-1480779_960_720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2938" y="5428710"/>
                <a:ext cx="922245" cy="779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9" name="TextBox 88"/>
            <p:cNvSpPr txBox="1"/>
            <p:nvPr/>
          </p:nvSpPr>
          <p:spPr>
            <a:xfrm>
              <a:off x="2363516" y="1457203"/>
              <a:ext cx="3002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SALUD GENERAL </a:t>
              </a:r>
              <a:endParaRPr lang="es-CO" sz="2000" b="1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27912" y="2465315"/>
              <a:ext cx="30026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SALUD DE BOCA, CABEZA Y CUELLO</a:t>
              </a:r>
              <a:endParaRPr lang="es-CO" sz="2000" b="1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27911" y="4642791"/>
              <a:ext cx="3002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CRECIMIENTO </a:t>
              </a:r>
              <a:endParaRPr lang="es-CO" sz="2000" b="1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900020" y="5809621"/>
              <a:ext cx="3002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NUTRICION</a:t>
              </a:r>
              <a:endParaRPr lang="es-CO" sz="2000" b="1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3827254" y="4253728"/>
              <a:ext cx="1136426" cy="1136426"/>
              <a:chOff x="3813734" y="4209301"/>
              <a:chExt cx="1136426" cy="1136426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AEDACB91-CA4F-4E12-8844-DA868E5A57C7}"/>
                  </a:ext>
                </a:extLst>
              </p:cNvPr>
              <p:cNvSpPr/>
              <p:nvPr/>
            </p:nvSpPr>
            <p:spPr>
              <a:xfrm>
                <a:off x="3813734" y="4209301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pic>
            <p:nvPicPr>
              <p:cNvPr id="101" name="Picture 5" descr="C:\Users\TAT\AppData\Local\Microsoft\Windows\INetCache\IE\UHOV42XI\nino-regla[1]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63" t="12665" r="10164"/>
              <a:stretch/>
            </p:blipFill>
            <p:spPr bwMode="auto">
              <a:xfrm>
                <a:off x="3998785" y="4440178"/>
                <a:ext cx="766324" cy="700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" name="Group 101"/>
            <p:cNvGrpSpPr/>
            <p:nvPr/>
          </p:nvGrpSpPr>
          <p:grpSpPr>
            <a:xfrm>
              <a:off x="3801331" y="2247517"/>
              <a:ext cx="1136426" cy="1136426"/>
              <a:chOff x="3787811" y="2203090"/>
              <a:chExt cx="1136426" cy="1136426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3FD0751-841F-49EF-85E0-7B3EFBA22D83}"/>
                  </a:ext>
                </a:extLst>
              </p:cNvPr>
              <p:cNvSpPr/>
              <p:nvPr/>
            </p:nvSpPr>
            <p:spPr>
              <a:xfrm>
                <a:off x="3787811" y="2203090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pic>
            <p:nvPicPr>
              <p:cNvPr id="105" name="Picture 10" descr="C:\Users\TAT\AppData\Local\Microsoft\Windows\INetCache\IE\UHOV42XI\400px-Lateral_head_anatomy[1]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7044" y="2358575"/>
                <a:ext cx="704027" cy="832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611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908" y="265368"/>
            <a:ext cx="1440160" cy="5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0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1924" y="980728"/>
            <a:ext cx="3150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DESARROLLO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DEL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LENGUAJE</a:t>
            </a:r>
            <a:endParaRPr lang="es-CO" sz="3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378B030-A4B1-418C-97BB-0EF7ED96EFBE}"/>
              </a:ext>
            </a:extLst>
          </p:cNvPr>
          <p:cNvGrpSpPr/>
          <p:nvPr/>
        </p:nvGrpSpPr>
        <p:grpSpPr>
          <a:xfrm>
            <a:off x="-17043" y="2861552"/>
            <a:ext cx="3349631" cy="4011797"/>
            <a:chOff x="-11224" y="995822"/>
            <a:chExt cx="4900219" cy="5868911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A4125A59-A61B-445F-BA86-2D8369904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606" y="1817469"/>
              <a:ext cx="1073172" cy="785532"/>
            </a:xfrm>
            <a:custGeom>
              <a:avLst/>
              <a:gdLst>
                <a:gd name="T0" fmla="*/ 281 w 614"/>
                <a:gd name="T1" fmla="*/ 0 h 450"/>
                <a:gd name="T2" fmla="*/ 495 w 614"/>
                <a:gd name="T3" fmla="*/ 103 h 450"/>
                <a:gd name="T4" fmla="*/ 614 w 614"/>
                <a:gd name="T5" fmla="*/ 400 h 450"/>
                <a:gd name="T6" fmla="*/ 359 w 614"/>
                <a:gd name="T7" fmla="*/ 317 h 450"/>
                <a:gd name="T8" fmla="*/ 98 w 614"/>
                <a:gd name="T9" fmla="*/ 205 h 450"/>
                <a:gd name="T10" fmla="*/ 281 w 614"/>
                <a:gd name="T1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4" h="450">
                  <a:moveTo>
                    <a:pt x="281" y="0"/>
                  </a:moveTo>
                  <a:cubicBezTo>
                    <a:pt x="281" y="0"/>
                    <a:pt x="469" y="58"/>
                    <a:pt x="495" y="103"/>
                  </a:cubicBezTo>
                  <a:cubicBezTo>
                    <a:pt x="521" y="148"/>
                    <a:pt x="614" y="400"/>
                    <a:pt x="614" y="400"/>
                  </a:cubicBezTo>
                  <a:cubicBezTo>
                    <a:pt x="614" y="400"/>
                    <a:pt x="440" y="450"/>
                    <a:pt x="359" y="317"/>
                  </a:cubicBezTo>
                  <a:cubicBezTo>
                    <a:pt x="278" y="184"/>
                    <a:pt x="195" y="231"/>
                    <a:pt x="98" y="205"/>
                  </a:cubicBezTo>
                  <a:cubicBezTo>
                    <a:pt x="0" y="179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DAFA8BD-3251-43C1-A716-746977D56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968" y="2228938"/>
              <a:ext cx="665573" cy="588181"/>
            </a:xfrm>
            <a:custGeom>
              <a:avLst/>
              <a:gdLst>
                <a:gd name="T0" fmla="*/ 0 w 381"/>
                <a:gd name="T1" fmla="*/ 9 h 337"/>
                <a:gd name="T2" fmla="*/ 219 w 381"/>
                <a:gd name="T3" fmla="*/ 52 h 337"/>
                <a:gd name="T4" fmla="*/ 381 w 381"/>
                <a:gd name="T5" fmla="*/ 233 h 337"/>
                <a:gd name="T6" fmla="*/ 124 w 381"/>
                <a:gd name="T7" fmla="*/ 173 h 337"/>
                <a:gd name="T8" fmla="*/ 0 w 381"/>
                <a:gd name="T9" fmla="*/ 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337">
                  <a:moveTo>
                    <a:pt x="0" y="9"/>
                  </a:moveTo>
                  <a:cubicBezTo>
                    <a:pt x="0" y="9"/>
                    <a:pt x="155" y="0"/>
                    <a:pt x="219" y="52"/>
                  </a:cubicBezTo>
                  <a:cubicBezTo>
                    <a:pt x="283" y="105"/>
                    <a:pt x="381" y="233"/>
                    <a:pt x="381" y="233"/>
                  </a:cubicBezTo>
                  <a:cubicBezTo>
                    <a:pt x="381" y="233"/>
                    <a:pt x="248" y="337"/>
                    <a:pt x="124" y="173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F479DD9-0722-416F-A841-6A4433176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7971" y="995822"/>
              <a:ext cx="1290" cy="1290"/>
            </a:xfrm>
            <a:prstGeom prst="rect">
              <a:avLst/>
            </a:prstGeom>
            <a:solidFill>
              <a:srgbClr val="50308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6D2AFB3-49EF-4828-866F-84C14584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224" y="1066764"/>
              <a:ext cx="4900219" cy="5797969"/>
            </a:xfrm>
            <a:custGeom>
              <a:avLst/>
              <a:gdLst>
                <a:gd name="T0" fmla="*/ 2464 w 2803"/>
                <a:gd name="T1" fmla="*/ 1112 h 3326"/>
                <a:gd name="T2" fmla="*/ 1820 w 2803"/>
                <a:gd name="T3" fmla="*/ 1388 h 3326"/>
                <a:gd name="T4" fmla="*/ 1966 w 2803"/>
                <a:gd name="T5" fmla="*/ 491 h 3326"/>
                <a:gd name="T6" fmla="*/ 2223 w 2803"/>
                <a:gd name="T7" fmla="*/ 253 h 3326"/>
                <a:gd name="T8" fmla="*/ 2377 w 2803"/>
                <a:gd name="T9" fmla="*/ 9 h 3326"/>
                <a:gd name="T10" fmla="*/ 2376 w 2803"/>
                <a:gd name="T11" fmla="*/ 0 h 3326"/>
                <a:gd name="T12" fmla="*/ 1916 w 2803"/>
                <a:gd name="T13" fmla="*/ 166 h 3326"/>
                <a:gd name="T14" fmla="*/ 1871 w 2803"/>
                <a:gd name="T15" fmla="*/ 182 h 3326"/>
                <a:gd name="T16" fmla="*/ 1723 w 2803"/>
                <a:gd name="T17" fmla="*/ 290 h 3326"/>
                <a:gd name="T18" fmla="*/ 1694 w 2803"/>
                <a:gd name="T19" fmla="*/ 280 h 3326"/>
                <a:gd name="T20" fmla="*/ 1590 w 2803"/>
                <a:gd name="T21" fmla="*/ 278 h 3326"/>
                <a:gd name="T22" fmla="*/ 1474 w 2803"/>
                <a:gd name="T23" fmla="*/ 423 h 3326"/>
                <a:gd name="T24" fmla="*/ 1338 w 2803"/>
                <a:gd name="T25" fmla="*/ 380 h 3326"/>
                <a:gd name="T26" fmla="*/ 1140 w 2803"/>
                <a:gd name="T27" fmla="*/ 607 h 3326"/>
                <a:gd name="T28" fmla="*/ 911 w 2803"/>
                <a:gd name="T29" fmla="*/ 905 h 3326"/>
                <a:gd name="T30" fmla="*/ 740 w 2803"/>
                <a:gd name="T31" fmla="*/ 1255 h 3326"/>
                <a:gd name="T32" fmla="*/ 371 w 2803"/>
                <a:gd name="T33" fmla="*/ 2368 h 3326"/>
                <a:gd name="T34" fmla="*/ 0 w 2803"/>
                <a:gd name="T35" fmla="*/ 2747 h 3326"/>
                <a:gd name="T36" fmla="*/ 0 w 2803"/>
                <a:gd name="T37" fmla="*/ 3326 h 3326"/>
                <a:gd name="T38" fmla="*/ 582 w 2803"/>
                <a:gd name="T39" fmla="*/ 3326 h 3326"/>
                <a:gd name="T40" fmla="*/ 1011 w 2803"/>
                <a:gd name="T41" fmla="*/ 2720 h 3326"/>
                <a:gd name="T42" fmla="*/ 1541 w 2803"/>
                <a:gd name="T43" fmla="*/ 2267 h 3326"/>
                <a:gd name="T44" fmla="*/ 2356 w 2803"/>
                <a:gd name="T45" fmla="*/ 1686 h 3326"/>
                <a:gd name="T46" fmla="*/ 2803 w 2803"/>
                <a:gd name="T47" fmla="*/ 1055 h 3326"/>
                <a:gd name="T48" fmla="*/ 2464 w 2803"/>
                <a:gd name="T49" fmla="*/ 1112 h 3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3" h="3326">
                  <a:moveTo>
                    <a:pt x="2464" y="1112"/>
                  </a:moveTo>
                  <a:cubicBezTo>
                    <a:pt x="2258" y="1309"/>
                    <a:pt x="2020" y="1686"/>
                    <a:pt x="1820" y="1388"/>
                  </a:cubicBezTo>
                  <a:cubicBezTo>
                    <a:pt x="1620" y="1090"/>
                    <a:pt x="1855" y="665"/>
                    <a:pt x="1966" y="491"/>
                  </a:cubicBezTo>
                  <a:cubicBezTo>
                    <a:pt x="2077" y="316"/>
                    <a:pt x="2112" y="301"/>
                    <a:pt x="2223" y="253"/>
                  </a:cubicBezTo>
                  <a:cubicBezTo>
                    <a:pt x="2328" y="208"/>
                    <a:pt x="2385" y="94"/>
                    <a:pt x="2377" y="9"/>
                  </a:cubicBezTo>
                  <a:cubicBezTo>
                    <a:pt x="2376" y="6"/>
                    <a:pt x="2376" y="3"/>
                    <a:pt x="2376" y="0"/>
                  </a:cubicBezTo>
                  <a:cubicBezTo>
                    <a:pt x="2369" y="3"/>
                    <a:pt x="2041" y="121"/>
                    <a:pt x="1916" y="166"/>
                  </a:cubicBezTo>
                  <a:cubicBezTo>
                    <a:pt x="1893" y="174"/>
                    <a:pt x="1877" y="180"/>
                    <a:pt x="1871" y="182"/>
                  </a:cubicBezTo>
                  <a:cubicBezTo>
                    <a:pt x="1828" y="196"/>
                    <a:pt x="1744" y="245"/>
                    <a:pt x="1723" y="290"/>
                  </a:cubicBezTo>
                  <a:cubicBezTo>
                    <a:pt x="1723" y="290"/>
                    <a:pt x="1711" y="285"/>
                    <a:pt x="1694" y="280"/>
                  </a:cubicBezTo>
                  <a:cubicBezTo>
                    <a:pt x="1662" y="271"/>
                    <a:pt x="1614" y="262"/>
                    <a:pt x="1590" y="278"/>
                  </a:cubicBezTo>
                  <a:cubicBezTo>
                    <a:pt x="1552" y="304"/>
                    <a:pt x="1474" y="423"/>
                    <a:pt x="1474" y="423"/>
                  </a:cubicBezTo>
                  <a:cubicBezTo>
                    <a:pt x="1474" y="423"/>
                    <a:pt x="1397" y="380"/>
                    <a:pt x="1338" y="380"/>
                  </a:cubicBezTo>
                  <a:cubicBezTo>
                    <a:pt x="1279" y="380"/>
                    <a:pt x="1214" y="486"/>
                    <a:pt x="1140" y="607"/>
                  </a:cubicBezTo>
                  <a:cubicBezTo>
                    <a:pt x="1065" y="727"/>
                    <a:pt x="983" y="845"/>
                    <a:pt x="911" y="905"/>
                  </a:cubicBezTo>
                  <a:cubicBezTo>
                    <a:pt x="840" y="965"/>
                    <a:pt x="767" y="1060"/>
                    <a:pt x="740" y="1255"/>
                  </a:cubicBezTo>
                  <a:cubicBezTo>
                    <a:pt x="713" y="1450"/>
                    <a:pt x="602" y="2089"/>
                    <a:pt x="371" y="2368"/>
                  </a:cubicBezTo>
                  <a:cubicBezTo>
                    <a:pt x="214" y="2557"/>
                    <a:pt x="109" y="2680"/>
                    <a:pt x="0" y="2747"/>
                  </a:cubicBezTo>
                  <a:cubicBezTo>
                    <a:pt x="0" y="3326"/>
                    <a:pt x="0" y="3326"/>
                    <a:pt x="0" y="3326"/>
                  </a:cubicBezTo>
                  <a:cubicBezTo>
                    <a:pt x="582" y="3326"/>
                    <a:pt x="582" y="3326"/>
                    <a:pt x="582" y="3326"/>
                  </a:cubicBezTo>
                  <a:cubicBezTo>
                    <a:pt x="609" y="3287"/>
                    <a:pt x="879" y="2901"/>
                    <a:pt x="1011" y="2720"/>
                  </a:cubicBezTo>
                  <a:cubicBezTo>
                    <a:pt x="1151" y="2530"/>
                    <a:pt x="1148" y="2505"/>
                    <a:pt x="1541" y="2267"/>
                  </a:cubicBezTo>
                  <a:cubicBezTo>
                    <a:pt x="1934" y="2029"/>
                    <a:pt x="2181" y="1934"/>
                    <a:pt x="2356" y="1686"/>
                  </a:cubicBezTo>
                  <a:cubicBezTo>
                    <a:pt x="2530" y="1439"/>
                    <a:pt x="2803" y="1084"/>
                    <a:pt x="2803" y="1055"/>
                  </a:cubicBezTo>
                  <a:cubicBezTo>
                    <a:pt x="2803" y="1027"/>
                    <a:pt x="2670" y="916"/>
                    <a:pt x="2464" y="111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E56FDA-AC04-4E4C-B914-299FA60DE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589" y="1355695"/>
              <a:ext cx="791981" cy="1147985"/>
            </a:xfrm>
            <a:custGeom>
              <a:avLst/>
              <a:gdLst>
                <a:gd name="T0" fmla="*/ 289 w 453"/>
                <a:gd name="T1" fmla="*/ 124 h 658"/>
                <a:gd name="T2" fmla="*/ 453 w 453"/>
                <a:gd name="T3" fmla="*/ 0 h 658"/>
                <a:gd name="T4" fmla="*/ 408 w 453"/>
                <a:gd name="T5" fmla="*/ 16 h 658"/>
                <a:gd name="T6" fmla="*/ 260 w 453"/>
                <a:gd name="T7" fmla="*/ 124 h 658"/>
                <a:gd name="T8" fmla="*/ 0 w 453"/>
                <a:gd name="T9" fmla="*/ 658 h 658"/>
                <a:gd name="T10" fmla="*/ 289 w 453"/>
                <a:gd name="T11" fmla="*/ 12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658">
                  <a:moveTo>
                    <a:pt x="289" y="124"/>
                  </a:moveTo>
                  <a:cubicBezTo>
                    <a:pt x="335" y="44"/>
                    <a:pt x="452" y="0"/>
                    <a:pt x="453" y="0"/>
                  </a:cubicBezTo>
                  <a:cubicBezTo>
                    <a:pt x="430" y="8"/>
                    <a:pt x="414" y="14"/>
                    <a:pt x="408" y="16"/>
                  </a:cubicBezTo>
                  <a:cubicBezTo>
                    <a:pt x="365" y="30"/>
                    <a:pt x="281" y="79"/>
                    <a:pt x="260" y="124"/>
                  </a:cubicBezTo>
                  <a:cubicBezTo>
                    <a:pt x="0" y="658"/>
                    <a:pt x="0" y="658"/>
                    <a:pt x="0" y="658"/>
                  </a:cubicBezTo>
                  <a:lnTo>
                    <a:pt x="289" y="1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CE15BF1-09B4-42FC-B84A-66DFF739A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974" y="1523379"/>
              <a:ext cx="949345" cy="980302"/>
            </a:xfrm>
            <a:custGeom>
              <a:avLst/>
              <a:gdLst>
                <a:gd name="T0" fmla="*/ 342 w 543"/>
                <a:gd name="T1" fmla="*/ 169 h 562"/>
                <a:gd name="T2" fmla="*/ 543 w 543"/>
                <a:gd name="T3" fmla="*/ 18 h 562"/>
                <a:gd name="T4" fmla="*/ 439 w 543"/>
                <a:gd name="T5" fmla="*/ 16 h 562"/>
                <a:gd name="T6" fmla="*/ 323 w 543"/>
                <a:gd name="T7" fmla="*/ 161 h 562"/>
                <a:gd name="T8" fmla="*/ 0 w 543"/>
                <a:gd name="T9" fmla="*/ 562 h 562"/>
                <a:gd name="T10" fmla="*/ 342 w 543"/>
                <a:gd name="T11" fmla="*/ 16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3" h="562">
                  <a:moveTo>
                    <a:pt x="342" y="169"/>
                  </a:moveTo>
                  <a:cubicBezTo>
                    <a:pt x="454" y="10"/>
                    <a:pt x="440" y="10"/>
                    <a:pt x="543" y="18"/>
                  </a:cubicBezTo>
                  <a:cubicBezTo>
                    <a:pt x="511" y="9"/>
                    <a:pt x="463" y="0"/>
                    <a:pt x="439" y="16"/>
                  </a:cubicBezTo>
                  <a:cubicBezTo>
                    <a:pt x="401" y="42"/>
                    <a:pt x="323" y="161"/>
                    <a:pt x="323" y="161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231" y="329"/>
                    <a:pt x="342" y="16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8509" y="836712"/>
            <a:ext cx="4335728" cy="1862076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Oval 4"/>
          <p:cNvSpPr/>
          <p:nvPr/>
        </p:nvSpPr>
        <p:spPr>
          <a:xfrm>
            <a:off x="765820" y="1247518"/>
            <a:ext cx="1154205" cy="102935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TextBox 5"/>
          <p:cNvSpPr txBox="1"/>
          <p:nvPr/>
        </p:nvSpPr>
        <p:spPr>
          <a:xfrm>
            <a:off x="769033" y="1373867"/>
            <a:ext cx="114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 Black" panose="020B0A04020102020204" pitchFamily="34" charset="0"/>
              </a:rPr>
              <a:t>3</a:t>
            </a:r>
            <a:endParaRPr lang="es-CO" sz="48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11386" y="764704"/>
            <a:ext cx="4959490" cy="5488818"/>
            <a:chOff x="5311386" y="764704"/>
            <a:chExt cx="4959490" cy="548881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97EE4EF-93E6-413C-AEC0-B6BCFC7BBAA7}"/>
                </a:ext>
              </a:extLst>
            </p:cNvPr>
            <p:cNvGrpSpPr/>
            <p:nvPr/>
          </p:nvGrpSpPr>
          <p:grpSpPr>
            <a:xfrm>
              <a:off x="5311386" y="764704"/>
              <a:ext cx="4959490" cy="5488818"/>
              <a:chOff x="3275086" y="342438"/>
              <a:chExt cx="5577803" cy="6173124"/>
            </a:xfrm>
            <a:solidFill>
              <a:schemeClr val="accent3">
                <a:lumMod val="75000"/>
                <a:lumOff val="25000"/>
              </a:schemeClr>
            </a:solidFill>
          </p:grpSpPr>
          <p:sp>
            <p:nvSpPr>
              <p:cNvPr id="83" name="Freeform 5">
                <a:extLst>
                  <a:ext uri="{FF2B5EF4-FFF2-40B4-BE49-F238E27FC236}">
                    <a16:creationId xmlns:a16="http://schemas.microsoft.com/office/drawing/2014/main" id="{690B88F0-4064-48E5-AECF-79B4CE0D1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770" y="1460679"/>
                <a:ext cx="2786221" cy="2027317"/>
              </a:xfrm>
              <a:custGeom>
                <a:avLst/>
                <a:gdLst>
                  <a:gd name="T0" fmla="*/ 6902 w 7271"/>
                  <a:gd name="T1" fmla="*/ 5131 h 5291"/>
                  <a:gd name="T2" fmla="*/ 6402 w 7271"/>
                  <a:gd name="T3" fmla="*/ 5099 h 5291"/>
                  <a:gd name="T4" fmla="*/ 5905 w 7271"/>
                  <a:gd name="T5" fmla="*/ 5042 h 5291"/>
                  <a:gd name="T6" fmla="*/ 5424 w 7271"/>
                  <a:gd name="T7" fmla="*/ 4961 h 5291"/>
                  <a:gd name="T8" fmla="*/ 4970 w 7271"/>
                  <a:gd name="T9" fmla="*/ 4857 h 5291"/>
                  <a:gd name="T10" fmla="*/ 4559 w 7271"/>
                  <a:gd name="T11" fmla="*/ 4735 h 5291"/>
                  <a:gd name="T12" fmla="*/ 4204 w 7271"/>
                  <a:gd name="T13" fmla="*/ 4596 h 5291"/>
                  <a:gd name="T14" fmla="*/ 3915 w 7271"/>
                  <a:gd name="T15" fmla="*/ 4442 h 5291"/>
                  <a:gd name="T16" fmla="*/ 3727 w 7271"/>
                  <a:gd name="T17" fmla="*/ 4299 h 5291"/>
                  <a:gd name="T18" fmla="*/ 3620 w 7271"/>
                  <a:gd name="T19" fmla="*/ 4180 h 5291"/>
                  <a:gd name="T20" fmla="*/ 3577 w 7271"/>
                  <a:gd name="T21" fmla="*/ 4076 h 5291"/>
                  <a:gd name="T22" fmla="*/ 3587 w 7271"/>
                  <a:gd name="T23" fmla="*/ 3982 h 5291"/>
                  <a:gd name="T24" fmla="*/ 3636 w 7271"/>
                  <a:gd name="T25" fmla="*/ 3890 h 5291"/>
                  <a:gd name="T26" fmla="*/ 3714 w 7271"/>
                  <a:gd name="T27" fmla="*/ 3799 h 5291"/>
                  <a:gd name="T28" fmla="*/ 3857 w 7271"/>
                  <a:gd name="T29" fmla="*/ 3648 h 5291"/>
                  <a:gd name="T30" fmla="*/ 3957 w 7271"/>
                  <a:gd name="T31" fmla="*/ 3527 h 5291"/>
                  <a:gd name="T32" fmla="*/ 4059 w 7271"/>
                  <a:gd name="T33" fmla="*/ 3380 h 5291"/>
                  <a:gd name="T34" fmla="*/ 4150 w 7271"/>
                  <a:gd name="T35" fmla="*/ 3225 h 5291"/>
                  <a:gd name="T36" fmla="*/ 4227 w 7271"/>
                  <a:gd name="T37" fmla="*/ 3061 h 5291"/>
                  <a:gd name="T38" fmla="*/ 4291 w 7271"/>
                  <a:gd name="T39" fmla="*/ 2891 h 5291"/>
                  <a:gd name="T40" fmla="*/ 4341 w 7271"/>
                  <a:gd name="T41" fmla="*/ 2715 h 5291"/>
                  <a:gd name="T42" fmla="*/ 4377 w 7271"/>
                  <a:gd name="T43" fmla="*/ 2532 h 5291"/>
                  <a:gd name="T44" fmla="*/ 4397 w 7271"/>
                  <a:gd name="T45" fmla="*/ 2345 h 5291"/>
                  <a:gd name="T46" fmla="*/ 4399 w 7271"/>
                  <a:gd name="T47" fmla="*/ 2088 h 5291"/>
                  <a:gd name="T48" fmla="*/ 4333 w 7271"/>
                  <a:gd name="T49" fmla="*/ 1651 h 5291"/>
                  <a:gd name="T50" fmla="*/ 4185 w 7271"/>
                  <a:gd name="T51" fmla="*/ 1247 h 5291"/>
                  <a:gd name="T52" fmla="*/ 3965 w 7271"/>
                  <a:gd name="T53" fmla="*/ 884 h 5291"/>
                  <a:gd name="T54" fmla="*/ 3681 w 7271"/>
                  <a:gd name="T55" fmla="*/ 572 h 5291"/>
                  <a:gd name="T56" fmla="*/ 3342 w 7271"/>
                  <a:gd name="T57" fmla="*/ 319 h 5291"/>
                  <a:gd name="T58" fmla="*/ 2958 w 7271"/>
                  <a:gd name="T59" fmla="*/ 134 h 5291"/>
                  <a:gd name="T60" fmla="*/ 2537 w 7271"/>
                  <a:gd name="T61" fmla="*/ 25 h 5291"/>
                  <a:gd name="T62" fmla="*/ 2088 w 7271"/>
                  <a:gd name="T63" fmla="*/ 3 h 5291"/>
                  <a:gd name="T64" fmla="*/ 1651 w 7271"/>
                  <a:gd name="T65" fmla="*/ 70 h 5291"/>
                  <a:gd name="T66" fmla="*/ 1247 w 7271"/>
                  <a:gd name="T67" fmla="*/ 218 h 5291"/>
                  <a:gd name="T68" fmla="*/ 884 w 7271"/>
                  <a:gd name="T69" fmla="*/ 438 h 5291"/>
                  <a:gd name="T70" fmla="*/ 572 w 7271"/>
                  <a:gd name="T71" fmla="*/ 721 h 5291"/>
                  <a:gd name="T72" fmla="*/ 318 w 7271"/>
                  <a:gd name="T73" fmla="*/ 1060 h 5291"/>
                  <a:gd name="T74" fmla="*/ 134 w 7271"/>
                  <a:gd name="T75" fmla="*/ 1445 h 5291"/>
                  <a:gd name="T76" fmla="*/ 26 w 7271"/>
                  <a:gd name="T77" fmla="*/ 1866 h 5291"/>
                  <a:gd name="T78" fmla="*/ 0 w 7271"/>
                  <a:gd name="T79" fmla="*/ 2259 h 5291"/>
                  <a:gd name="T80" fmla="*/ 19 w 7271"/>
                  <a:gd name="T81" fmla="*/ 2489 h 5291"/>
                  <a:gd name="T82" fmla="*/ 59 w 7271"/>
                  <a:gd name="T83" fmla="*/ 2711 h 5291"/>
                  <a:gd name="T84" fmla="*/ 123 w 7271"/>
                  <a:gd name="T85" fmla="*/ 2926 h 5291"/>
                  <a:gd name="T86" fmla="*/ 206 w 7271"/>
                  <a:gd name="T87" fmla="*/ 3130 h 5291"/>
                  <a:gd name="T88" fmla="*/ 308 w 7271"/>
                  <a:gd name="T89" fmla="*/ 3324 h 5291"/>
                  <a:gd name="T90" fmla="*/ 428 w 7271"/>
                  <a:gd name="T91" fmla="*/ 3506 h 5291"/>
                  <a:gd name="T92" fmla="*/ 566 w 7271"/>
                  <a:gd name="T93" fmla="*/ 3674 h 5291"/>
                  <a:gd name="T94" fmla="*/ 832 w 7271"/>
                  <a:gd name="T95" fmla="*/ 3928 h 5291"/>
                  <a:gd name="T96" fmla="*/ 1513 w 7271"/>
                  <a:gd name="T97" fmla="*/ 4405 h 5291"/>
                  <a:gd name="T98" fmla="*/ 2293 w 7271"/>
                  <a:gd name="T99" fmla="*/ 4769 h 5291"/>
                  <a:gd name="T100" fmla="*/ 3143 w 7271"/>
                  <a:gd name="T101" fmla="*/ 5031 h 5291"/>
                  <a:gd name="T102" fmla="*/ 4035 w 7271"/>
                  <a:gd name="T103" fmla="*/ 5197 h 5291"/>
                  <a:gd name="T104" fmla="*/ 4940 w 7271"/>
                  <a:gd name="T105" fmla="*/ 5278 h 5291"/>
                  <a:gd name="T106" fmla="*/ 5831 w 7271"/>
                  <a:gd name="T107" fmla="*/ 5284 h 5291"/>
                  <a:gd name="T108" fmla="*/ 6680 w 7271"/>
                  <a:gd name="T109" fmla="*/ 5221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7271" y="5135"/>
                    </a:moveTo>
                    <a:lnTo>
                      <a:pt x="7149" y="5135"/>
                    </a:lnTo>
                    <a:lnTo>
                      <a:pt x="7026" y="5134"/>
                    </a:lnTo>
                    <a:lnTo>
                      <a:pt x="6902" y="5131"/>
                    </a:lnTo>
                    <a:lnTo>
                      <a:pt x="6778" y="5125"/>
                    </a:lnTo>
                    <a:lnTo>
                      <a:pt x="6653" y="5118"/>
                    </a:lnTo>
                    <a:lnTo>
                      <a:pt x="6527" y="5109"/>
                    </a:lnTo>
                    <a:lnTo>
                      <a:pt x="6402" y="5099"/>
                    </a:lnTo>
                    <a:lnTo>
                      <a:pt x="6277" y="5087"/>
                    </a:lnTo>
                    <a:lnTo>
                      <a:pt x="6153" y="5074"/>
                    </a:lnTo>
                    <a:lnTo>
                      <a:pt x="6028" y="5058"/>
                    </a:lnTo>
                    <a:lnTo>
                      <a:pt x="5905" y="5042"/>
                    </a:lnTo>
                    <a:lnTo>
                      <a:pt x="5783" y="5024"/>
                    </a:lnTo>
                    <a:lnTo>
                      <a:pt x="5662" y="5004"/>
                    </a:lnTo>
                    <a:lnTo>
                      <a:pt x="5542" y="4983"/>
                    </a:lnTo>
                    <a:lnTo>
                      <a:pt x="5424" y="4961"/>
                    </a:lnTo>
                    <a:lnTo>
                      <a:pt x="5307" y="4937"/>
                    </a:lnTo>
                    <a:lnTo>
                      <a:pt x="5193" y="4912"/>
                    </a:lnTo>
                    <a:lnTo>
                      <a:pt x="5080" y="4885"/>
                    </a:lnTo>
                    <a:lnTo>
                      <a:pt x="4970" y="4857"/>
                    </a:lnTo>
                    <a:lnTo>
                      <a:pt x="4864" y="4828"/>
                    </a:lnTo>
                    <a:lnTo>
                      <a:pt x="4759" y="4798"/>
                    </a:lnTo>
                    <a:lnTo>
                      <a:pt x="4658" y="4767"/>
                    </a:lnTo>
                    <a:lnTo>
                      <a:pt x="4559" y="4735"/>
                    </a:lnTo>
                    <a:lnTo>
                      <a:pt x="4465" y="4702"/>
                    </a:lnTo>
                    <a:lnTo>
                      <a:pt x="4374" y="4668"/>
                    </a:lnTo>
                    <a:lnTo>
                      <a:pt x="4287" y="4633"/>
                    </a:lnTo>
                    <a:lnTo>
                      <a:pt x="4204" y="4596"/>
                    </a:lnTo>
                    <a:lnTo>
                      <a:pt x="4125" y="4559"/>
                    </a:lnTo>
                    <a:lnTo>
                      <a:pt x="4050" y="4520"/>
                    </a:lnTo>
                    <a:lnTo>
                      <a:pt x="3980" y="4482"/>
                    </a:lnTo>
                    <a:lnTo>
                      <a:pt x="3915" y="4442"/>
                    </a:lnTo>
                    <a:lnTo>
                      <a:pt x="3855" y="4402"/>
                    </a:lnTo>
                    <a:lnTo>
                      <a:pt x="3807" y="4366"/>
                    </a:lnTo>
                    <a:lnTo>
                      <a:pt x="3765" y="4333"/>
                    </a:lnTo>
                    <a:lnTo>
                      <a:pt x="3727" y="4299"/>
                    </a:lnTo>
                    <a:lnTo>
                      <a:pt x="3694" y="4268"/>
                    </a:lnTo>
                    <a:lnTo>
                      <a:pt x="3665" y="4238"/>
                    </a:lnTo>
                    <a:lnTo>
                      <a:pt x="3640" y="4208"/>
                    </a:lnTo>
                    <a:lnTo>
                      <a:pt x="3620" y="4180"/>
                    </a:lnTo>
                    <a:lnTo>
                      <a:pt x="3603" y="4154"/>
                    </a:lnTo>
                    <a:lnTo>
                      <a:pt x="3591" y="4127"/>
                    </a:lnTo>
                    <a:lnTo>
                      <a:pt x="3582" y="4102"/>
                    </a:lnTo>
                    <a:lnTo>
                      <a:pt x="3577" y="4076"/>
                    </a:lnTo>
                    <a:lnTo>
                      <a:pt x="3576" y="4052"/>
                    </a:lnTo>
                    <a:lnTo>
                      <a:pt x="3576" y="4028"/>
                    </a:lnTo>
                    <a:lnTo>
                      <a:pt x="3580" y="4005"/>
                    </a:lnTo>
                    <a:lnTo>
                      <a:pt x="3587" y="3982"/>
                    </a:lnTo>
                    <a:lnTo>
                      <a:pt x="3596" y="3958"/>
                    </a:lnTo>
                    <a:lnTo>
                      <a:pt x="3607" y="3936"/>
                    </a:lnTo>
                    <a:lnTo>
                      <a:pt x="3620" y="3913"/>
                    </a:lnTo>
                    <a:lnTo>
                      <a:pt x="3636" y="3890"/>
                    </a:lnTo>
                    <a:lnTo>
                      <a:pt x="3652" y="3868"/>
                    </a:lnTo>
                    <a:lnTo>
                      <a:pt x="3671" y="3845"/>
                    </a:lnTo>
                    <a:lnTo>
                      <a:pt x="3691" y="3823"/>
                    </a:lnTo>
                    <a:lnTo>
                      <a:pt x="3714" y="3799"/>
                    </a:lnTo>
                    <a:lnTo>
                      <a:pt x="3736" y="3776"/>
                    </a:lnTo>
                    <a:lnTo>
                      <a:pt x="3782" y="3727"/>
                    </a:lnTo>
                    <a:lnTo>
                      <a:pt x="3831" y="3676"/>
                    </a:lnTo>
                    <a:lnTo>
                      <a:pt x="3857" y="3648"/>
                    </a:lnTo>
                    <a:lnTo>
                      <a:pt x="3881" y="3621"/>
                    </a:lnTo>
                    <a:lnTo>
                      <a:pt x="3906" y="3593"/>
                    </a:lnTo>
                    <a:lnTo>
                      <a:pt x="3930" y="3563"/>
                    </a:lnTo>
                    <a:lnTo>
                      <a:pt x="3957" y="3527"/>
                    </a:lnTo>
                    <a:lnTo>
                      <a:pt x="3984" y="3491"/>
                    </a:lnTo>
                    <a:lnTo>
                      <a:pt x="4010" y="3455"/>
                    </a:lnTo>
                    <a:lnTo>
                      <a:pt x="4035" y="3418"/>
                    </a:lnTo>
                    <a:lnTo>
                      <a:pt x="4059" y="3380"/>
                    </a:lnTo>
                    <a:lnTo>
                      <a:pt x="4084" y="3343"/>
                    </a:lnTo>
                    <a:lnTo>
                      <a:pt x="4106" y="3304"/>
                    </a:lnTo>
                    <a:lnTo>
                      <a:pt x="4128" y="3265"/>
                    </a:lnTo>
                    <a:lnTo>
                      <a:pt x="4150" y="3225"/>
                    </a:lnTo>
                    <a:lnTo>
                      <a:pt x="4170" y="3185"/>
                    </a:lnTo>
                    <a:lnTo>
                      <a:pt x="4190" y="3144"/>
                    </a:lnTo>
                    <a:lnTo>
                      <a:pt x="4209" y="3103"/>
                    </a:lnTo>
                    <a:lnTo>
                      <a:pt x="4227" y="3061"/>
                    </a:lnTo>
                    <a:lnTo>
                      <a:pt x="4245" y="3019"/>
                    </a:lnTo>
                    <a:lnTo>
                      <a:pt x="4261" y="2977"/>
                    </a:lnTo>
                    <a:lnTo>
                      <a:pt x="4277" y="2935"/>
                    </a:lnTo>
                    <a:lnTo>
                      <a:pt x="4291" y="2891"/>
                    </a:lnTo>
                    <a:lnTo>
                      <a:pt x="4306" y="2848"/>
                    </a:lnTo>
                    <a:lnTo>
                      <a:pt x="4318" y="2804"/>
                    </a:lnTo>
                    <a:lnTo>
                      <a:pt x="4330" y="2759"/>
                    </a:lnTo>
                    <a:lnTo>
                      <a:pt x="4341" y="2715"/>
                    </a:lnTo>
                    <a:lnTo>
                      <a:pt x="4353" y="2669"/>
                    </a:lnTo>
                    <a:lnTo>
                      <a:pt x="4361" y="2624"/>
                    </a:lnTo>
                    <a:lnTo>
                      <a:pt x="4369" y="2578"/>
                    </a:lnTo>
                    <a:lnTo>
                      <a:pt x="4377" y="2532"/>
                    </a:lnTo>
                    <a:lnTo>
                      <a:pt x="4384" y="2486"/>
                    </a:lnTo>
                    <a:lnTo>
                      <a:pt x="4389" y="2439"/>
                    </a:lnTo>
                    <a:lnTo>
                      <a:pt x="4394" y="2391"/>
                    </a:lnTo>
                    <a:lnTo>
                      <a:pt x="4397" y="2345"/>
                    </a:lnTo>
                    <a:lnTo>
                      <a:pt x="4400" y="2297"/>
                    </a:lnTo>
                    <a:lnTo>
                      <a:pt x="4401" y="2249"/>
                    </a:lnTo>
                    <a:lnTo>
                      <a:pt x="4401" y="2201"/>
                    </a:lnTo>
                    <a:lnTo>
                      <a:pt x="4399" y="2088"/>
                    </a:lnTo>
                    <a:lnTo>
                      <a:pt x="4390" y="1976"/>
                    </a:lnTo>
                    <a:lnTo>
                      <a:pt x="4377" y="1866"/>
                    </a:lnTo>
                    <a:lnTo>
                      <a:pt x="4357" y="1758"/>
                    </a:lnTo>
                    <a:lnTo>
                      <a:pt x="4333" y="1651"/>
                    </a:lnTo>
                    <a:lnTo>
                      <a:pt x="4303" y="1547"/>
                    </a:lnTo>
                    <a:lnTo>
                      <a:pt x="4268" y="1445"/>
                    </a:lnTo>
                    <a:lnTo>
                      <a:pt x="4229" y="1345"/>
                    </a:lnTo>
                    <a:lnTo>
                      <a:pt x="4185" y="1247"/>
                    </a:lnTo>
                    <a:lnTo>
                      <a:pt x="4136" y="1152"/>
                    </a:lnTo>
                    <a:lnTo>
                      <a:pt x="4084" y="1060"/>
                    </a:lnTo>
                    <a:lnTo>
                      <a:pt x="4026" y="971"/>
                    </a:lnTo>
                    <a:lnTo>
                      <a:pt x="3965" y="884"/>
                    </a:lnTo>
                    <a:lnTo>
                      <a:pt x="3899" y="801"/>
                    </a:lnTo>
                    <a:lnTo>
                      <a:pt x="3830" y="721"/>
                    </a:lnTo>
                    <a:lnTo>
                      <a:pt x="3757" y="644"/>
                    </a:lnTo>
                    <a:lnTo>
                      <a:pt x="3681" y="572"/>
                    </a:lnTo>
                    <a:lnTo>
                      <a:pt x="3601" y="503"/>
                    </a:lnTo>
                    <a:lnTo>
                      <a:pt x="3518" y="438"/>
                    </a:lnTo>
                    <a:lnTo>
                      <a:pt x="3431" y="377"/>
                    </a:lnTo>
                    <a:lnTo>
                      <a:pt x="3342" y="319"/>
                    </a:lnTo>
                    <a:lnTo>
                      <a:pt x="3250" y="266"/>
                    </a:lnTo>
                    <a:lnTo>
                      <a:pt x="3156" y="218"/>
                    </a:lnTo>
                    <a:lnTo>
                      <a:pt x="3058" y="173"/>
                    </a:lnTo>
                    <a:lnTo>
                      <a:pt x="2958" y="134"/>
                    </a:lnTo>
                    <a:lnTo>
                      <a:pt x="2856" y="99"/>
                    </a:lnTo>
                    <a:lnTo>
                      <a:pt x="2751" y="70"/>
                    </a:lnTo>
                    <a:lnTo>
                      <a:pt x="2644" y="45"/>
                    </a:lnTo>
                    <a:lnTo>
                      <a:pt x="2537" y="25"/>
                    </a:lnTo>
                    <a:lnTo>
                      <a:pt x="2427" y="12"/>
                    </a:lnTo>
                    <a:lnTo>
                      <a:pt x="2314" y="3"/>
                    </a:lnTo>
                    <a:lnTo>
                      <a:pt x="2201" y="0"/>
                    </a:lnTo>
                    <a:lnTo>
                      <a:pt x="2088" y="3"/>
                    </a:lnTo>
                    <a:lnTo>
                      <a:pt x="1976" y="12"/>
                    </a:lnTo>
                    <a:lnTo>
                      <a:pt x="1866" y="25"/>
                    </a:lnTo>
                    <a:lnTo>
                      <a:pt x="1758" y="45"/>
                    </a:lnTo>
                    <a:lnTo>
                      <a:pt x="1651" y="70"/>
                    </a:lnTo>
                    <a:lnTo>
                      <a:pt x="1546" y="99"/>
                    </a:lnTo>
                    <a:lnTo>
                      <a:pt x="1444" y="134"/>
                    </a:lnTo>
                    <a:lnTo>
                      <a:pt x="1344" y="173"/>
                    </a:lnTo>
                    <a:lnTo>
                      <a:pt x="1247" y="218"/>
                    </a:lnTo>
                    <a:lnTo>
                      <a:pt x="1152" y="266"/>
                    </a:lnTo>
                    <a:lnTo>
                      <a:pt x="1060" y="319"/>
                    </a:lnTo>
                    <a:lnTo>
                      <a:pt x="971" y="377"/>
                    </a:lnTo>
                    <a:lnTo>
                      <a:pt x="884" y="438"/>
                    </a:lnTo>
                    <a:lnTo>
                      <a:pt x="801" y="503"/>
                    </a:lnTo>
                    <a:lnTo>
                      <a:pt x="722" y="572"/>
                    </a:lnTo>
                    <a:lnTo>
                      <a:pt x="645" y="644"/>
                    </a:lnTo>
                    <a:lnTo>
                      <a:pt x="572" y="721"/>
                    </a:lnTo>
                    <a:lnTo>
                      <a:pt x="503" y="801"/>
                    </a:lnTo>
                    <a:lnTo>
                      <a:pt x="437" y="884"/>
                    </a:lnTo>
                    <a:lnTo>
                      <a:pt x="376" y="971"/>
                    </a:lnTo>
                    <a:lnTo>
                      <a:pt x="318" y="1060"/>
                    </a:lnTo>
                    <a:lnTo>
                      <a:pt x="266" y="1152"/>
                    </a:lnTo>
                    <a:lnTo>
                      <a:pt x="217" y="1247"/>
                    </a:lnTo>
                    <a:lnTo>
                      <a:pt x="173" y="1345"/>
                    </a:lnTo>
                    <a:lnTo>
                      <a:pt x="134" y="1445"/>
                    </a:lnTo>
                    <a:lnTo>
                      <a:pt x="99" y="1547"/>
                    </a:lnTo>
                    <a:lnTo>
                      <a:pt x="69" y="1651"/>
                    </a:lnTo>
                    <a:lnTo>
                      <a:pt x="45" y="1758"/>
                    </a:lnTo>
                    <a:lnTo>
                      <a:pt x="26" y="1866"/>
                    </a:lnTo>
                    <a:lnTo>
                      <a:pt x="12" y="1976"/>
                    </a:lnTo>
                    <a:lnTo>
                      <a:pt x="3" y="2088"/>
                    </a:lnTo>
                    <a:lnTo>
                      <a:pt x="0" y="2201"/>
                    </a:lnTo>
                    <a:lnTo>
                      <a:pt x="0" y="2259"/>
                    </a:lnTo>
                    <a:lnTo>
                      <a:pt x="3" y="2318"/>
                    </a:lnTo>
                    <a:lnTo>
                      <a:pt x="7" y="2375"/>
                    </a:lnTo>
                    <a:lnTo>
                      <a:pt x="13" y="2432"/>
                    </a:lnTo>
                    <a:lnTo>
                      <a:pt x="19" y="2489"/>
                    </a:lnTo>
                    <a:lnTo>
                      <a:pt x="27" y="2546"/>
                    </a:lnTo>
                    <a:lnTo>
                      <a:pt x="36" y="2601"/>
                    </a:lnTo>
                    <a:lnTo>
                      <a:pt x="47" y="2657"/>
                    </a:lnTo>
                    <a:lnTo>
                      <a:pt x="59" y="2711"/>
                    </a:lnTo>
                    <a:lnTo>
                      <a:pt x="74" y="2766"/>
                    </a:lnTo>
                    <a:lnTo>
                      <a:pt x="88" y="2820"/>
                    </a:lnTo>
                    <a:lnTo>
                      <a:pt x="105" y="2874"/>
                    </a:lnTo>
                    <a:lnTo>
                      <a:pt x="123" y="2926"/>
                    </a:lnTo>
                    <a:lnTo>
                      <a:pt x="142" y="2978"/>
                    </a:lnTo>
                    <a:lnTo>
                      <a:pt x="162" y="3029"/>
                    </a:lnTo>
                    <a:lnTo>
                      <a:pt x="183" y="3080"/>
                    </a:lnTo>
                    <a:lnTo>
                      <a:pt x="206" y="3130"/>
                    </a:lnTo>
                    <a:lnTo>
                      <a:pt x="229" y="3180"/>
                    </a:lnTo>
                    <a:lnTo>
                      <a:pt x="254" y="3229"/>
                    </a:lnTo>
                    <a:lnTo>
                      <a:pt x="281" y="3277"/>
                    </a:lnTo>
                    <a:lnTo>
                      <a:pt x="308" y="3324"/>
                    </a:lnTo>
                    <a:lnTo>
                      <a:pt x="336" y="3370"/>
                    </a:lnTo>
                    <a:lnTo>
                      <a:pt x="366" y="3417"/>
                    </a:lnTo>
                    <a:lnTo>
                      <a:pt x="397" y="3461"/>
                    </a:lnTo>
                    <a:lnTo>
                      <a:pt x="428" y="3506"/>
                    </a:lnTo>
                    <a:lnTo>
                      <a:pt x="462" y="3549"/>
                    </a:lnTo>
                    <a:lnTo>
                      <a:pt x="495" y="3591"/>
                    </a:lnTo>
                    <a:lnTo>
                      <a:pt x="531" y="3634"/>
                    </a:lnTo>
                    <a:lnTo>
                      <a:pt x="566" y="3674"/>
                    </a:lnTo>
                    <a:lnTo>
                      <a:pt x="603" y="3714"/>
                    </a:lnTo>
                    <a:lnTo>
                      <a:pt x="641" y="3753"/>
                    </a:lnTo>
                    <a:lnTo>
                      <a:pt x="679" y="3791"/>
                    </a:lnTo>
                    <a:lnTo>
                      <a:pt x="832" y="3928"/>
                    </a:lnTo>
                    <a:lnTo>
                      <a:pt x="992" y="4059"/>
                    </a:lnTo>
                    <a:lnTo>
                      <a:pt x="1158" y="4182"/>
                    </a:lnTo>
                    <a:lnTo>
                      <a:pt x="1333" y="4297"/>
                    </a:lnTo>
                    <a:lnTo>
                      <a:pt x="1513" y="4405"/>
                    </a:lnTo>
                    <a:lnTo>
                      <a:pt x="1701" y="4506"/>
                    </a:lnTo>
                    <a:lnTo>
                      <a:pt x="1893" y="4600"/>
                    </a:lnTo>
                    <a:lnTo>
                      <a:pt x="2091" y="4688"/>
                    </a:lnTo>
                    <a:lnTo>
                      <a:pt x="2293" y="4769"/>
                    </a:lnTo>
                    <a:lnTo>
                      <a:pt x="2501" y="4844"/>
                    </a:lnTo>
                    <a:lnTo>
                      <a:pt x="2711" y="4913"/>
                    </a:lnTo>
                    <a:lnTo>
                      <a:pt x="2926" y="4975"/>
                    </a:lnTo>
                    <a:lnTo>
                      <a:pt x="3143" y="5031"/>
                    </a:lnTo>
                    <a:lnTo>
                      <a:pt x="3363" y="5081"/>
                    </a:lnTo>
                    <a:lnTo>
                      <a:pt x="3586" y="5125"/>
                    </a:lnTo>
                    <a:lnTo>
                      <a:pt x="3809" y="5164"/>
                    </a:lnTo>
                    <a:lnTo>
                      <a:pt x="4035" y="5197"/>
                    </a:lnTo>
                    <a:lnTo>
                      <a:pt x="4261" y="5225"/>
                    </a:lnTo>
                    <a:lnTo>
                      <a:pt x="4487" y="5248"/>
                    </a:lnTo>
                    <a:lnTo>
                      <a:pt x="4714" y="5266"/>
                    </a:lnTo>
                    <a:lnTo>
                      <a:pt x="4940" y="5278"/>
                    </a:lnTo>
                    <a:lnTo>
                      <a:pt x="5165" y="5287"/>
                    </a:lnTo>
                    <a:lnTo>
                      <a:pt x="5389" y="5291"/>
                    </a:lnTo>
                    <a:lnTo>
                      <a:pt x="5611" y="5289"/>
                    </a:lnTo>
                    <a:lnTo>
                      <a:pt x="5831" y="5284"/>
                    </a:lnTo>
                    <a:lnTo>
                      <a:pt x="6048" y="5274"/>
                    </a:lnTo>
                    <a:lnTo>
                      <a:pt x="6262" y="5261"/>
                    </a:lnTo>
                    <a:lnTo>
                      <a:pt x="6473" y="5243"/>
                    </a:lnTo>
                    <a:lnTo>
                      <a:pt x="6680" y="5221"/>
                    </a:lnTo>
                    <a:lnTo>
                      <a:pt x="6882" y="5196"/>
                    </a:lnTo>
                    <a:lnTo>
                      <a:pt x="7079" y="5167"/>
                    </a:lnTo>
                    <a:lnTo>
                      <a:pt x="7271" y="5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5" name="Freeform 24">
                <a:extLst>
                  <a:ext uri="{FF2B5EF4-FFF2-40B4-BE49-F238E27FC236}">
                    <a16:creationId xmlns:a16="http://schemas.microsoft.com/office/drawing/2014/main" id="{08BB6FCB-E9F5-4EE4-A560-FE1125A5A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6" y="1466042"/>
                <a:ext cx="2788903" cy="1962958"/>
              </a:xfrm>
              <a:custGeom>
                <a:avLst/>
                <a:gdLst>
                  <a:gd name="T0" fmla="*/ 189 w 7277"/>
                  <a:gd name="T1" fmla="*/ 4807 h 5124"/>
                  <a:gd name="T2" fmla="*/ 466 w 7277"/>
                  <a:gd name="T3" fmla="*/ 4389 h 5124"/>
                  <a:gd name="T4" fmla="*/ 764 w 7277"/>
                  <a:gd name="T5" fmla="*/ 3988 h 5124"/>
                  <a:gd name="T6" fmla="*/ 1075 w 7277"/>
                  <a:gd name="T7" fmla="*/ 3612 h 5124"/>
                  <a:gd name="T8" fmla="*/ 1390 w 7277"/>
                  <a:gd name="T9" fmla="*/ 3270 h 5124"/>
                  <a:gd name="T10" fmla="*/ 1702 w 7277"/>
                  <a:gd name="T11" fmla="*/ 2976 h 5124"/>
                  <a:gd name="T12" fmla="*/ 2000 w 7277"/>
                  <a:gd name="T13" fmla="*/ 2737 h 5124"/>
                  <a:gd name="T14" fmla="*/ 2278 w 7277"/>
                  <a:gd name="T15" fmla="*/ 2565 h 5124"/>
                  <a:gd name="T16" fmla="*/ 2496 w 7277"/>
                  <a:gd name="T17" fmla="*/ 2473 h 5124"/>
                  <a:gd name="T18" fmla="*/ 2652 w 7277"/>
                  <a:gd name="T19" fmla="*/ 2439 h 5124"/>
                  <a:gd name="T20" fmla="*/ 2764 w 7277"/>
                  <a:gd name="T21" fmla="*/ 2455 h 5124"/>
                  <a:gd name="T22" fmla="*/ 2842 w 7277"/>
                  <a:gd name="T23" fmla="*/ 2510 h 5124"/>
                  <a:gd name="T24" fmla="*/ 2895 w 7277"/>
                  <a:gd name="T25" fmla="*/ 2598 h 5124"/>
                  <a:gd name="T26" fmla="*/ 2936 w 7277"/>
                  <a:gd name="T27" fmla="*/ 2711 h 5124"/>
                  <a:gd name="T28" fmla="*/ 2994 w 7277"/>
                  <a:gd name="T29" fmla="*/ 2910 h 5124"/>
                  <a:gd name="T30" fmla="*/ 3050 w 7277"/>
                  <a:gd name="T31" fmla="*/ 3058 h 5124"/>
                  <a:gd name="T32" fmla="*/ 3125 w 7277"/>
                  <a:gd name="T33" fmla="*/ 3220 h 5124"/>
                  <a:gd name="T34" fmla="*/ 3215 w 7277"/>
                  <a:gd name="T35" fmla="*/ 3376 h 5124"/>
                  <a:gd name="T36" fmla="*/ 3317 w 7277"/>
                  <a:gd name="T37" fmla="*/ 3525 h 5124"/>
                  <a:gd name="T38" fmla="*/ 3433 w 7277"/>
                  <a:gd name="T39" fmla="*/ 3666 h 5124"/>
                  <a:gd name="T40" fmla="*/ 3561 w 7277"/>
                  <a:gd name="T41" fmla="*/ 3797 h 5124"/>
                  <a:gd name="T42" fmla="*/ 3701 w 7277"/>
                  <a:gd name="T43" fmla="*/ 3919 h 5124"/>
                  <a:gd name="T44" fmla="*/ 3853 w 7277"/>
                  <a:gd name="T45" fmla="*/ 4031 h 5124"/>
                  <a:gd name="T46" fmla="*/ 4075 w 7277"/>
                  <a:gd name="T47" fmla="*/ 4161 h 5124"/>
                  <a:gd name="T48" fmla="*/ 4487 w 7277"/>
                  <a:gd name="T49" fmla="*/ 4322 h 5124"/>
                  <a:gd name="T50" fmla="*/ 4910 w 7277"/>
                  <a:gd name="T51" fmla="*/ 4396 h 5124"/>
                  <a:gd name="T52" fmla="*/ 5335 w 7277"/>
                  <a:gd name="T53" fmla="*/ 4386 h 5124"/>
                  <a:gd name="T54" fmla="*/ 5747 w 7277"/>
                  <a:gd name="T55" fmla="*/ 4296 h 5124"/>
                  <a:gd name="T56" fmla="*/ 6136 w 7277"/>
                  <a:gd name="T57" fmla="*/ 4129 h 5124"/>
                  <a:gd name="T58" fmla="*/ 6488 w 7277"/>
                  <a:gd name="T59" fmla="*/ 3889 h 5124"/>
                  <a:gd name="T60" fmla="*/ 6793 w 7277"/>
                  <a:gd name="T61" fmla="*/ 3578 h 5124"/>
                  <a:gd name="T62" fmla="*/ 7036 w 7277"/>
                  <a:gd name="T63" fmla="*/ 3202 h 5124"/>
                  <a:gd name="T64" fmla="*/ 7197 w 7277"/>
                  <a:gd name="T65" fmla="*/ 2790 h 5124"/>
                  <a:gd name="T66" fmla="*/ 7272 w 7277"/>
                  <a:gd name="T67" fmla="*/ 2366 h 5124"/>
                  <a:gd name="T68" fmla="*/ 7262 w 7277"/>
                  <a:gd name="T69" fmla="*/ 1942 h 5124"/>
                  <a:gd name="T70" fmla="*/ 7172 w 7277"/>
                  <a:gd name="T71" fmla="*/ 1530 h 5124"/>
                  <a:gd name="T72" fmla="*/ 7005 w 7277"/>
                  <a:gd name="T73" fmla="*/ 1141 h 5124"/>
                  <a:gd name="T74" fmla="*/ 6765 w 7277"/>
                  <a:gd name="T75" fmla="*/ 789 h 5124"/>
                  <a:gd name="T76" fmla="*/ 6454 w 7277"/>
                  <a:gd name="T77" fmla="*/ 485 h 5124"/>
                  <a:gd name="T78" fmla="*/ 6126 w 7277"/>
                  <a:gd name="T79" fmla="*/ 267 h 5124"/>
                  <a:gd name="T80" fmla="*/ 5918 w 7277"/>
                  <a:gd name="T81" fmla="*/ 167 h 5124"/>
                  <a:gd name="T82" fmla="*/ 5705 w 7277"/>
                  <a:gd name="T83" fmla="*/ 91 h 5124"/>
                  <a:gd name="T84" fmla="*/ 5488 w 7277"/>
                  <a:gd name="T85" fmla="*/ 38 h 5124"/>
                  <a:gd name="T86" fmla="*/ 5269 w 7277"/>
                  <a:gd name="T87" fmla="*/ 8 h 5124"/>
                  <a:gd name="T88" fmla="*/ 5050 w 7277"/>
                  <a:gd name="T89" fmla="*/ 0 h 5124"/>
                  <a:gd name="T90" fmla="*/ 4832 w 7277"/>
                  <a:gd name="T91" fmla="*/ 13 h 5124"/>
                  <a:gd name="T92" fmla="*/ 4618 w 7277"/>
                  <a:gd name="T93" fmla="*/ 48 h 5124"/>
                  <a:gd name="T94" fmla="*/ 4264 w 7277"/>
                  <a:gd name="T95" fmla="*/ 151 h 5124"/>
                  <a:gd name="T96" fmla="*/ 3511 w 7277"/>
                  <a:gd name="T97" fmla="*/ 503 h 5124"/>
                  <a:gd name="T98" fmla="*/ 2805 w 7277"/>
                  <a:gd name="T99" fmla="*/ 997 h 5124"/>
                  <a:gd name="T100" fmla="*/ 2154 w 7277"/>
                  <a:gd name="T101" fmla="*/ 1601 h 5124"/>
                  <a:gd name="T102" fmla="*/ 1564 w 7277"/>
                  <a:gd name="T103" fmla="*/ 2290 h 5124"/>
                  <a:gd name="T104" fmla="*/ 1041 w 7277"/>
                  <a:gd name="T105" fmla="*/ 3034 h 5124"/>
                  <a:gd name="T106" fmla="*/ 591 w 7277"/>
                  <a:gd name="T107" fmla="*/ 3803 h 5124"/>
                  <a:gd name="T108" fmla="*/ 221 w 7277"/>
                  <a:gd name="T109" fmla="*/ 4568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0" y="5124"/>
                    </a:moveTo>
                    <a:lnTo>
                      <a:pt x="61" y="5018"/>
                    </a:lnTo>
                    <a:lnTo>
                      <a:pt x="123" y="4913"/>
                    </a:lnTo>
                    <a:lnTo>
                      <a:pt x="189" y="4807"/>
                    </a:lnTo>
                    <a:lnTo>
                      <a:pt x="256" y="4702"/>
                    </a:lnTo>
                    <a:lnTo>
                      <a:pt x="323" y="4597"/>
                    </a:lnTo>
                    <a:lnTo>
                      <a:pt x="393" y="4493"/>
                    </a:lnTo>
                    <a:lnTo>
                      <a:pt x="466" y="4389"/>
                    </a:lnTo>
                    <a:lnTo>
                      <a:pt x="538" y="4287"/>
                    </a:lnTo>
                    <a:lnTo>
                      <a:pt x="612" y="4186"/>
                    </a:lnTo>
                    <a:lnTo>
                      <a:pt x="688" y="4086"/>
                    </a:lnTo>
                    <a:lnTo>
                      <a:pt x="764" y="3988"/>
                    </a:lnTo>
                    <a:lnTo>
                      <a:pt x="840" y="3891"/>
                    </a:lnTo>
                    <a:lnTo>
                      <a:pt x="918" y="3796"/>
                    </a:lnTo>
                    <a:lnTo>
                      <a:pt x="996" y="3703"/>
                    </a:lnTo>
                    <a:lnTo>
                      <a:pt x="1075" y="3612"/>
                    </a:lnTo>
                    <a:lnTo>
                      <a:pt x="1154" y="3523"/>
                    </a:lnTo>
                    <a:lnTo>
                      <a:pt x="1233" y="3436"/>
                    </a:lnTo>
                    <a:lnTo>
                      <a:pt x="1311" y="3352"/>
                    </a:lnTo>
                    <a:lnTo>
                      <a:pt x="1390" y="3270"/>
                    </a:lnTo>
                    <a:lnTo>
                      <a:pt x="1469" y="3193"/>
                    </a:lnTo>
                    <a:lnTo>
                      <a:pt x="1547" y="3117"/>
                    </a:lnTo>
                    <a:lnTo>
                      <a:pt x="1625" y="3045"/>
                    </a:lnTo>
                    <a:lnTo>
                      <a:pt x="1702" y="2976"/>
                    </a:lnTo>
                    <a:lnTo>
                      <a:pt x="1778" y="2910"/>
                    </a:lnTo>
                    <a:lnTo>
                      <a:pt x="1854" y="2849"/>
                    </a:lnTo>
                    <a:lnTo>
                      <a:pt x="1927" y="2790"/>
                    </a:lnTo>
                    <a:lnTo>
                      <a:pt x="2000" y="2737"/>
                    </a:lnTo>
                    <a:lnTo>
                      <a:pt x="2073" y="2687"/>
                    </a:lnTo>
                    <a:lnTo>
                      <a:pt x="2143" y="2641"/>
                    </a:lnTo>
                    <a:lnTo>
                      <a:pt x="2212" y="2600"/>
                    </a:lnTo>
                    <a:lnTo>
                      <a:pt x="2278" y="2565"/>
                    </a:lnTo>
                    <a:lnTo>
                      <a:pt x="2343" y="2533"/>
                    </a:lnTo>
                    <a:lnTo>
                      <a:pt x="2398" y="2509"/>
                    </a:lnTo>
                    <a:lnTo>
                      <a:pt x="2448" y="2489"/>
                    </a:lnTo>
                    <a:lnTo>
                      <a:pt x="2496" y="2473"/>
                    </a:lnTo>
                    <a:lnTo>
                      <a:pt x="2539" y="2459"/>
                    </a:lnTo>
                    <a:lnTo>
                      <a:pt x="2581" y="2449"/>
                    </a:lnTo>
                    <a:lnTo>
                      <a:pt x="2617" y="2443"/>
                    </a:lnTo>
                    <a:lnTo>
                      <a:pt x="2652" y="2439"/>
                    </a:lnTo>
                    <a:lnTo>
                      <a:pt x="2684" y="2439"/>
                    </a:lnTo>
                    <a:lnTo>
                      <a:pt x="2713" y="2441"/>
                    </a:lnTo>
                    <a:lnTo>
                      <a:pt x="2740" y="2447"/>
                    </a:lnTo>
                    <a:lnTo>
                      <a:pt x="2764" y="2455"/>
                    </a:lnTo>
                    <a:lnTo>
                      <a:pt x="2786" y="2465"/>
                    </a:lnTo>
                    <a:lnTo>
                      <a:pt x="2806" y="2478"/>
                    </a:lnTo>
                    <a:lnTo>
                      <a:pt x="2825" y="2493"/>
                    </a:lnTo>
                    <a:lnTo>
                      <a:pt x="2842" y="2510"/>
                    </a:lnTo>
                    <a:lnTo>
                      <a:pt x="2857" y="2529"/>
                    </a:lnTo>
                    <a:lnTo>
                      <a:pt x="2871" y="2550"/>
                    </a:lnTo>
                    <a:lnTo>
                      <a:pt x="2884" y="2574"/>
                    </a:lnTo>
                    <a:lnTo>
                      <a:pt x="2895" y="2598"/>
                    </a:lnTo>
                    <a:lnTo>
                      <a:pt x="2906" y="2625"/>
                    </a:lnTo>
                    <a:lnTo>
                      <a:pt x="2916" y="2651"/>
                    </a:lnTo>
                    <a:lnTo>
                      <a:pt x="2926" y="2680"/>
                    </a:lnTo>
                    <a:lnTo>
                      <a:pt x="2936" y="2711"/>
                    </a:lnTo>
                    <a:lnTo>
                      <a:pt x="2945" y="2743"/>
                    </a:lnTo>
                    <a:lnTo>
                      <a:pt x="2964" y="2807"/>
                    </a:lnTo>
                    <a:lnTo>
                      <a:pt x="2984" y="2876"/>
                    </a:lnTo>
                    <a:lnTo>
                      <a:pt x="2994" y="2910"/>
                    </a:lnTo>
                    <a:lnTo>
                      <a:pt x="3006" y="2946"/>
                    </a:lnTo>
                    <a:lnTo>
                      <a:pt x="3018" y="2982"/>
                    </a:lnTo>
                    <a:lnTo>
                      <a:pt x="3032" y="3017"/>
                    </a:lnTo>
                    <a:lnTo>
                      <a:pt x="3050" y="3058"/>
                    </a:lnTo>
                    <a:lnTo>
                      <a:pt x="3067" y="3099"/>
                    </a:lnTo>
                    <a:lnTo>
                      <a:pt x="3085" y="3140"/>
                    </a:lnTo>
                    <a:lnTo>
                      <a:pt x="3105" y="3180"/>
                    </a:lnTo>
                    <a:lnTo>
                      <a:pt x="3125" y="3220"/>
                    </a:lnTo>
                    <a:lnTo>
                      <a:pt x="3146" y="3260"/>
                    </a:lnTo>
                    <a:lnTo>
                      <a:pt x="3169" y="3299"/>
                    </a:lnTo>
                    <a:lnTo>
                      <a:pt x="3192" y="3338"/>
                    </a:lnTo>
                    <a:lnTo>
                      <a:pt x="3215" y="3376"/>
                    </a:lnTo>
                    <a:lnTo>
                      <a:pt x="3240" y="3414"/>
                    </a:lnTo>
                    <a:lnTo>
                      <a:pt x="3265" y="3452"/>
                    </a:lnTo>
                    <a:lnTo>
                      <a:pt x="3291" y="3488"/>
                    </a:lnTo>
                    <a:lnTo>
                      <a:pt x="3317" y="3525"/>
                    </a:lnTo>
                    <a:lnTo>
                      <a:pt x="3345" y="3562"/>
                    </a:lnTo>
                    <a:lnTo>
                      <a:pt x="3374" y="3596"/>
                    </a:lnTo>
                    <a:lnTo>
                      <a:pt x="3403" y="3632"/>
                    </a:lnTo>
                    <a:lnTo>
                      <a:pt x="3433" y="3666"/>
                    </a:lnTo>
                    <a:lnTo>
                      <a:pt x="3464" y="3699"/>
                    </a:lnTo>
                    <a:lnTo>
                      <a:pt x="3495" y="3733"/>
                    </a:lnTo>
                    <a:lnTo>
                      <a:pt x="3527" y="3766"/>
                    </a:lnTo>
                    <a:lnTo>
                      <a:pt x="3561" y="3797"/>
                    </a:lnTo>
                    <a:lnTo>
                      <a:pt x="3595" y="3829"/>
                    </a:lnTo>
                    <a:lnTo>
                      <a:pt x="3630" y="3861"/>
                    </a:lnTo>
                    <a:lnTo>
                      <a:pt x="3665" y="3891"/>
                    </a:lnTo>
                    <a:lnTo>
                      <a:pt x="3701" y="3919"/>
                    </a:lnTo>
                    <a:lnTo>
                      <a:pt x="3739" y="3948"/>
                    </a:lnTo>
                    <a:lnTo>
                      <a:pt x="3776" y="3976"/>
                    </a:lnTo>
                    <a:lnTo>
                      <a:pt x="3814" y="4004"/>
                    </a:lnTo>
                    <a:lnTo>
                      <a:pt x="3853" y="4031"/>
                    </a:lnTo>
                    <a:lnTo>
                      <a:pt x="3893" y="4057"/>
                    </a:lnTo>
                    <a:lnTo>
                      <a:pt x="3934" y="4082"/>
                    </a:lnTo>
                    <a:lnTo>
                      <a:pt x="3975" y="4106"/>
                    </a:lnTo>
                    <a:lnTo>
                      <a:pt x="4075" y="4161"/>
                    </a:lnTo>
                    <a:lnTo>
                      <a:pt x="4177" y="4209"/>
                    </a:lnTo>
                    <a:lnTo>
                      <a:pt x="4279" y="4252"/>
                    </a:lnTo>
                    <a:lnTo>
                      <a:pt x="4382" y="4289"/>
                    </a:lnTo>
                    <a:lnTo>
                      <a:pt x="4487" y="4322"/>
                    </a:lnTo>
                    <a:lnTo>
                      <a:pt x="4592" y="4348"/>
                    </a:lnTo>
                    <a:lnTo>
                      <a:pt x="4698" y="4369"/>
                    </a:lnTo>
                    <a:lnTo>
                      <a:pt x="4804" y="4385"/>
                    </a:lnTo>
                    <a:lnTo>
                      <a:pt x="4910" y="4396"/>
                    </a:lnTo>
                    <a:lnTo>
                      <a:pt x="5017" y="4401"/>
                    </a:lnTo>
                    <a:lnTo>
                      <a:pt x="5123" y="4402"/>
                    </a:lnTo>
                    <a:lnTo>
                      <a:pt x="5229" y="4396"/>
                    </a:lnTo>
                    <a:lnTo>
                      <a:pt x="5335" y="4386"/>
                    </a:lnTo>
                    <a:lnTo>
                      <a:pt x="5439" y="4372"/>
                    </a:lnTo>
                    <a:lnTo>
                      <a:pt x="5543" y="4352"/>
                    </a:lnTo>
                    <a:lnTo>
                      <a:pt x="5646" y="4326"/>
                    </a:lnTo>
                    <a:lnTo>
                      <a:pt x="5747" y="4296"/>
                    </a:lnTo>
                    <a:lnTo>
                      <a:pt x="5847" y="4262"/>
                    </a:lnTo>
                    <a:lnTo>
                      <a:pt x="5945" y="4223"/>
                    </a:lnTo>
                    <a:lnTo>
                      <a:pt x="6041" y="4178"/>
                    </a:lnTo>
                    <a:lnTo>
                      <a:pt x="6136" y="4129"/>
                    </a:lnTo>
                    <a:lnTo>
                      <a:pt x="6227" y="4076"/>
                    </a:lnTo>
                    <a:lnTo>
                      <a:pt x="6317" y="4018"/>
                    </a:lnTo>
                    <a:lnTo>
                      <a:pt x="6404" y="3956"/>
                    </a:lnTo>
                    <a:lnTo>
                      <a:pt x="6488" y="3889"/>
                    </a:lnTo>
                    <a:lnTo>
                      <a:pt x="6569" y="3818"/>
                    </a:lnTo>
                    <a:lnTo>
                      <a:pt x="6647" y="3743"/>
                    </a:lnTo>
                    <a:lnTo>
                      <a:pt x="6722" y="3663"/>
                    </a:lnTo>
                    <a:lnTo>
                      <a:pt x="6793" y="3578"/>
                    </a:lnTo>
                    <a:lnTo>
                      <a:pt x="6859" y="3490"/>
                    </a:lnTo>
                    <a:lnTo>
                      <a:pt x="6923" y="3397"/>
                    </a:lnTo>
                    <a:lnTo>
                      <a:pt x="6982" y="3302"/>
                    </a:lnTo>
                    <a:lnTo>
                      <a:pt x="7036" y="3202"/>
                    </a:lnTo>
                    <a:lnTo>
                      <a:pt x="7085" y="3100"/>
                    </a:lnTo>
                    <a:lnTo>
                      <a:pt x="7127" y="2998"/>
                    </a:lnTo>
                    <a:lnTo>
                      <a:pt x="7165" y="2895"/>
                    </a:lnTo>
                    <a:lnTo>
                      <a:pt x="7197" y="2790"/>
                    </a:lnTo>
                    <a:lnTo>
                      <a:pt x="7224" y="2685"/>
                    </a:lnTo>
                    <a:lnTo>
                      <a:pt x="7245" y="2579"/>
                    </a:lnTo>
                    <a:lnTo>
                      <a:pt x="7261" y="2473"/>
                    </a:lnTo>
                    <a:lnTo>
                      <a:pt x="7272" y="2366"/>
                    </a:lnTo>
                    <a:lnTo>
                      <a:pt x="7276" y="2259"/>
                    </a:lnTo>
                    <a:lnTo>
                      <a:pt x="7277" y="2154"/>
                    </a:lnTo>
                    <a:lnTo>
                      <a:pt x="7272" y="2047"/>
                    </a:lnTo>
                    <a:lnTo>
                      <a:pt x="7262" y="1942"/>
                    </a:lnTo>
                    <a:lnTo>
                      <a:pt x="7247" y="1837"/>
                    </a:lnTo>
                    <a:lnTo>
                      <a:pt x="7227" y="1734"/>
                    </a:lnTo>
                    <a:lnTo>
                      <a:pt x="7202" y="1631"/>
                    </a:lnTo>
                    <a:lnTo>
                      <a:pt x="7172" y="1530"/>
                    </a:lnTo>
                    <a:lnTo>
                      <a:pt x="7137" y="1430"/>
                    </a:lnTo>
                    <a:lnTo>
                      <a:pt x="7098" y="1331"/>
                    </a:lnTo>
                    <a:lnTo>
                      <a:pt x="7054" y="1236"/>
                    </a:lnTo>
                    <a:lnTo>
                      <a:pt x="7005" y="1141"/>
                    </a:lnTo>
                    <a:lnTo>
                      <a:pt x="6953" y="1049"/>
                    </a:lnTo>
                    <a:lnTo>
                      <a:pt x="6894" y="960"/>
                    </a:lnTo>
                    <a:lnTo>
                      <a:pt x="6832" y="872"/>
                    </a:lnTo>
                    <a:lnTo>
                      <a:pt x="6765" y="789"/>
                    </a:lnTo>
                    <a:lnTo>
                      <a:pt x="6694" y="708"/>
                    </a:lnTo>
                    <a:lnTo>
                      <a:pt x="6618" y="630"/>
                    </a:lnTo>
                    <a:lnTo>
                      <a:pt x="6538" y="556"/>
                    </a:lnTo>
                    <a:lnTo>
                      <a:pt x="6454" y="485"/>
                    </a:lnTo>
                    <a:lnTo>
                      <a:pt x="6366" y="417"/>
                    </a:lnTo>
                    <a:lnTo>
                      <a:pt x="6274" y="353"/>
                    </a:lnTo>
                    <a:lnTo>
                      <a:pt x="6177" y="295"/>
                    </a:lnTo>
                    <a:lnTo>
                      <a:pt x="6126" y="267"/>
                    </a:lnTo>
                    <a:lnTo>
                      <a:pt x="6074" y="239"/>
                    </a:lnTo>
                    <a:lnTo>
                      <a:pt x="6022" y="213"/>
                    </a:lnTo>
                    <a:lnTo>
                      <a:pt x="5970" y="190"/>
                    </a:lnTo>
                    <a:lnTo>
                      <a:pt x="5918" y="167"/>
                    </a:lnTo>
                    <a:lnTo>
                      <a:pt x="5865" y="146"/>
                    </a:lnTo>
                    <a:lnTo>
                      <a:pt x="5811" y="126"/>
                    </a:lnTo>
                    <a:lnTo>
                      <a:pt x="5758" y="108"/>
                    </a:lnTo>
                    <a:lnTo>
                      <a:pt x="5705" y="91"/>
                    </a:lnTo>
                    <a:lnTo>
                      <a:pt x="5650" y="76"/>
                    </a:lnTo>
                    <a:lnTo>
                      <a:pt x="5597" y="62"/>
                    </a:lnTo>
                    <a:lnTo>
                      <a:pt x="5542" y="49"/>
                    </a:lnTo>
                    <a:lnTo>
                      <a:pt x="5488" y="38"/>
                    </a:lnTo>
                    <a:lnTo>
                      <a:pt x="5433" y="29"/>
                    </a:lnTo>
                    <a:lnTo>
                      <a:pt x="5378" y="20"/>
                    </a:lnTo>
                    <a:lnTo>
                      <a:pt x="5323" y="13"/>
                    </a:lnTo>
                    <a:lnTo>
                      <a:pt x="5269" y="8"/>
                    </a:lnTo>
                    <a:lnTo>
                      <a:pt x="5215" y="3"/>
                    </a:lnTo>
                    <a:lnTo>
                      <a:pt x="5159" y="1"/>
                    </a:lnTo>
                    <a:lnTo>
                      <a:pt x="5105" y="0"/>
                    </a:lnTo>
                    <a:lnTo>
                      <a:pt x="5050" y="0"/>
                    </a:lnTo>
                    <a:lnTo>
                      <a:pt x="4996" y="1"/>
                    </a:lnTo>
                    <a:lnTo>
                      <a:pt x="4941" y="3"/>
                    </a:lnTo>
                    <a:lnTo>
                      <a:pt x="4887" y="8"/>
                    </a:lnTo>
                    <a:lnTo>
                      <a:pt x="4832" y="13"/>
                    </a:lnTo>
                    <a:lnTo>
                      <a:pt x="4779" y="20"/>
                    </a:lnTo>
                    <a:lnTo>
                      <a:pt x="4724" y="28"/>
                    </a:lnTo>
                    <a:lnTo>
                      <a:pt x="4671" y="38"/>
                    </a:lnTo>
                    <a:lnTo>
                      <a:pt x="4618" y="48"/>
                    </a:lnTo>
                    <a:lnTo>
                      <a:pt x="4564" y="60"/>
                    </a:lnTo>
                    <a:lnTo>
                      <a:pt x="4512" y="73"/>
                    </a:lnTo>
                    <a:lnTo>
                      <a:pt x="4460" y="88"/>
                    </a:lnTo>
                    <a:lnTo>
                      <a:pt x="4264" y="151"/>
                    </a:lnTo>
                    <a:lnTo>
                      <a:pt x="4072" y="224"/>
                    </a:lnTo>
                    <a:lnTo>
                      <a:pt x="3882" y="308"/>
                    </a:lnTo>
                    <a:lnTo>
                      <a:pt x="3695" y="401"/>
                    </a:lnTo>
                    <a:lnTo>
                      <a:pt x="3511" y="503"/>
                    </a:lnTo>
                    <a:lnTo>
                      <a:pt x="3330" y="615"/>
                    </a:lnTo>
                    <a:lnTo>
                      <a:pt x="3152" y="735"/>
                    </a:lnTo>
                    <a:lnTo>
                      <a:pt x="2977" y="861"/>
                    </a:lnTo>
                    <a:lnTo>
                      <a:pt x="2805" y="997"/>
                    </a:lnTo>
                    <a:lnTo>
                      <a:pt x="2637" y="1138"/>
                    </a:lnTo>
                    <a:lnTo>
                      <a:pt x="2473" y="1287"/>
                    </a:lnTo>
                    <a:lnTo>
                      <a:pt x="2312" y="1441"/>
                    </a:lnTo>
                    <a:lnTo>
                      <a:pt x="2154" y="1601"/>
                    </a:lnTo>
                    <a:lnTo>
                      <a:pt x="2000" y="1767"/>
                    </a:lnTo>
                    <a:lnTo>
                      <a:pt x="1852" y="1938"/>
                    </a:lnTo>
                    <a:lnTo>
                      <a:pt x="1706" y="2113"/>
                    </a:lnTo>
                    <a:lnTo>
                      <a:pt x="1564" y="2290"/>
                    </a:lnTo>
                    <a:lnTo>
                      <a:pt x="1427" y="2473"/>
                    </a:lnTo>
                    <a:lnTo>
                      <a:pt x="1294" y="2657"/>
                    </a:lnTo>
                    <a:lnTo>
                      <a:pt x="1165" y="2844"/>
                    </a:lnTo>
                    <a:lnTo>
                      <a:pt x="1041" y="3034"/>
                    </a:lnTo>
                    <a:lnTo>
                      <a:pt x="921" y="3225"/>
                    </a:lnTo>
                    <a:lnTo>
                      <a:pt x="807" y="3417"/>
                    </a:lnTo>
                    <a:lnTo>
                      <a:pt x="697" y="3609"/>
                    </a:lnTo>
                    <a:lnTo>
                      <a:pt x="591" y="3803"/>
                    </a:lnTo>
                    <a:lnTo>
                      <a:pt x="491" y="3996"/>
                    </a:lnTo>
                    <a:lnTo>
                      <a:pt x="396" y="4188"/>
                    </a:lnTo>
                    <a:lnTo>
                      <a:pt x="306" y="4379"/>
                    </a:lnTo>
                    <a:lnTo>
                      <a:pt x="221" y="4568"/>
                    </a:lnTo>
                    <a:lnTo>
                      <a:pt x="142" y="4756"/>
                    </a:lnTo>
                    <a:lnTo>
                      <a:pt x="68" y="4942"/>
                    </a:lnTo>
                    <a:lnTo>
                      <a:pt x="0" y="5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6" name="Freeform 10">
                <a:extLst>
                  <a:ext uri="{FF2B5EF4-FFF2-40B4-BE49-F238E27FC236}">
                    <a16:creationId xmlns:a16="http://schemas.microsoft.com/office/drawing/2014/main" id="{F48AAE8F-AFD6-4A1C-9CE4-A95FEB476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086" y="3428999"/>
                <a:ext cx="2788903" cy="1962958"/>
              </a:xfrm>
              <a:custGeom>
                <a:avLst/>
                <a:gdLst>
                  <a:gd name="T0" fmla="*/ 7088 w 7277"/>
                  <a:gd name="T1" fmla="*/ 317 h 5124"/>
                  <a:gd name="T2" fmla="*/ 6811 w 7277"/>
                  <a:gd name="T3" fmla="*/ 735 h 5124"/>
                  <a:gd name="T4" fmla="*/ 6513 w 7277"/>
                  <a:gd name="T5" fmla="*/ 1136 h 5124"/>
                  <a:gd name="T6" fmla="*/ 6202 w 7277"/>
                  <a:gd name="T7" fmla="*/ 1512 h 5124"/>
                  <a:gd name="T8" fmla="*/ 5887 w 7277"/>
                  <a:gd name="T9" fmla="*/ 1854 h 5124"/>
                  <a:gd name="T10" fmla="*/ 5575 w 7277"/>
                  <a:gd name="T11" fmla="*/ 2148 h 5124"/>
                  <a:gd name="T12" fmla="*/ 5277 w 7277"/>
                  <a:gd name="T13" fmla="*/ 2387 h 5124"/>
                  <a:gd name="T14" fmla="*/ 4999 w 7277"/>
                  <a:gd name="T15" fmla="*/ 2559 h 5124"/>
                  <a:gd name="T16" fmla="*/ 4781 w 7277"/>
                  <a:gd name="T17" fmla="*/ 2651 h 5124"/>
                  <a:gd name="T18" fmla="*/ 4625 w 7277"/>
                  <a:gd name="T19" fmla="*/ 2685 h 5124"/>
                  <a:gd name="T20" fmla="*/ 4513 w 7277"/>
                  <a:gd name="T21" fmla="*/ 2669 h 5124"/>
                  <a:gd name="T22" fmla="*/ 4435 w 7277"/>
                  <a:gd name="T23" fmla="*/ 2614 h 5124"/>
                  <a:gd name="T24" fmla="*/ 4382 w 7277"/>
                  <a:gd name="T25" fmla="*/ 2526 h 5124"/>
                  <a:gd name="T26" fmla="*/ 4341 w 7277"/>
                  <a:gd name="T27" fmla="*/ 2413 h 5124"/>
                  <a:gd name="T28" fmla="*/ 4283 w 7277"/>
                  <a:gd name="T29" fmla="*/ 2214 h 5124"/>
                  <a:gd name="T30" fmla="*/ 4227 w 7277"/>
                  <a:gd name="T31" fmla="*/ 2066 h 5124"/>
                  <a:gd name="T32" fmla="*/ 4152 w 7277"/>
                  <a:gd name="T33" fmla="*/ 1904 h 5124"/>
                  <a:gd name="T34" fmla="*/ 4062 w 7277"/>
                  <a:gd name="T35" fmla="*/ 1748 h 5124"/>
                  <a:gd name="T36" fmla="*/ 3960 w 7277"/>
                  <a:gd name="T37" fmla="*/ 1599 h 5124"/>
                  <a:gd name="T38" fmla="*/ 3844 w 7277"/>
                  <a:gd name="T39" fmla="*/ 1458 h 5124"/>
                  <a:gd name="T40" fmla="*/ 3716 w 7277"/>
                  <a:gd name="T41" fmla="*/ 1327 h 5124"/>
                  <a:gd name="T42" fmla="*/ 3576 w 7277"/>
                  <a:gd name="T43" fmla="*/ 1205 h 5124"/>
                  <a:gd name="T44" fmla="*/ 3424 w 7277"/>
                  <a:gd name="T45" fmla="*/ 1093 h 5124"/>
                  <a:gd name="T46" fmla="*/ 3202 w 7277"/>
                  <a:gd name="T47" fmla="*/ 963 h 5124"/>
                  <a:gd name="T48" fmla="*/ 2790 w 7277"/>
                  <a:gd name="T49" fmla="*/ 802 h 5124"/>
                  <a:gd name="T50" fmla="*/ 2367 w 7277"/>
                  <a:gd name="T51" fmla="*/ 728 h 5124"/>
                  <a:gd name="T52" fmla="*/ 1942 w 7277"/>
                  <a:gd name="T53" fmla="*/ 738 h 5124"/>
                  <a:gd name="T54" fmla="*/ 1530 w 7277"/>
                  <a:gd name="T55" fmla="*/ 828 h 5124"/>
                  <a:gd name="T56" fmla="*/ 1141 w 7277"/>
                  <a:gd name="T57" fmla="*/ 995 h 5124"/>
                  <a:gd name="T58" fmla="*/ 789 w 7277"/>
                  <a:gd name="T59" fmla="*/ 1235 h 5124"/>
                  <a:gd name="T60" fmla="*/ 484 w 7277"/>
                  <a:gd name="T61" fmla="*/ 1546 h 5124"/>
                  <a:gd name="T62" fmla="*/ 241 w 7277"/>
                  <a:gd name="T63" fmla="*/ 1922 h 5124"/>
                  <a:gd name="T64" fmla="*/ 80 w 7277"/>
                  <a:gd name="T65" fmla="*/ 2334 h 5124"/>
                  <a:gd name="T66" fmla="*/ 5 w 7277"/>
                  <a:gd name="T67" fmla="*/ 2758 h 5124"/>
                  <a:gd name="T68" fmla="*/ 15 w 7277"/>
                  <a:gd name="T69" fmla="*/ 3182 h 5124"/>
                  <a:gd name="T70" fmla="*/ 105 w 7277"/>
                  <a:gd name="T71" fmla="*/ 3594 h 5124"/>
                  <a:gd name="T72" fmla="*/ 271 w 7277"/>
                  <a:gd name="T73" fmla="*/ 3983 h 5124"/>
                  <a:gd name="T74" fmla="*/ 512 w 7277"/>
                  <a:gd name="T75" fmla="*/ 4335 h 5124"/>
                  <a:gd name="T76" fmla="*/ 823 w 7277"/>
                  <a:gd name="T77" fmla="*/ 4639 h 5124"/>
                  <a:gd name="T78" fmla="*/ 1151 w 7277"/>
                  <a:gd name="T79" fmla="*/ 4857 h 5124"/>
                  <a:gd name="T80" fmla="*/ 1359 w 7277"/>
                  <a:gd name="T81" fmla="*/ 4957 h 5124"/>
                  <a:gd name="T82" fmla="*/ 1572 w 7277"/>
                  <a:gd name="T83" fmla="*/ 5033 h 5124"/>
                  <a:gd name="T84" fmla="*/ 1789 w 7277"/>
                  <a:gd name="T85" fmla="*/ 5086 h 5124"/>
                  <a:gd name="T86" fmla="*/ 2008 w 7277"/>
                  <a:gd name="T87" fmla="*/ 5116 h 5124"/>
                  <a:gd name="T88" fmla="*/ 2227 w 7277"/>
                  <a:gd name="T89" fmla="*/ 5124 h 5124"/>
                  <a:gd name="T90" fmla="*/ 2445 w 7277"/>
                  <a:gd name="T91" fmla="*/ 5111 h 5124"/>
                  <a:gd name="T92" fmla="*/ 2659 w 7277"/>
                  <a:gd name="T93" fmla="*/ 5076 h 5124"/>
                  <a:gd name="T94" fmla="*/ 3013 w 7277"/>
                  <a:gd name="T95" fmla="*/ 4973 h 5124"/>
                  <a:gd name="T96" fmla="*/ 3766 w 7277"/>
                  <a:gd name="T97" fmla="*/ 4621 h 5124"/>
                  <a:gd name="T98" fmla="*/ 4472 w 7277"/>
                  <a:gd name="T99" fmla="*/ 4127 h 5124"/>
                  <a:gd name="T100" fmla="*/ 5123 w 7277"/>
                  <a:gd name="T101" fmla="*/ 3523 h 5124"/>
                  <a:gd name="T102" fmla="*/ 5713 w 7277"/>
                  <a:gd name="T103" fmla="*/ 2834 h 5124"/>
                  <a:gd name="T104" fmla="*/ 6236 w 7277"/>
                  <a:gd name="T105" fmla="*/ 2090 h 5124"/>
                  <a:gd name="T106" fmla="*/ 6686 w 7277"/>
                  <a:gd name="T107" fmla="*/ 1321 h 5124"/>
                  <a:gd name="T108" fmla="*/ 7056 w 7277"/>
                  <a:gd name="T109" fmla="*/ 556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7277" y="0"/>
                    </a:moveTo>
                    <a:lnTo>
                      <a:pt x="7216" y="106"/>
                    </a:lnTo>
                    <a:lnTo>
                      <a:pt x="7154" y="211"/>
                    </a:lnTo>
                    <a:lnTo>
                      <a:pt x="7088" y="317"/>
                    </a:lnTo>
                    <a:lnTo>
                      <a:pt x="7021" y="422"/>
                    </a:lnTo>
                    <a:lnTo>
                      <a:pt x="6954" y="527"/>
                    </a:lnTo>
                    <a:lnTo>
                      <a:pt x="6884" y="631"/>
                    </a:lnTo>
                    <a:lnTo>
                      <a:pt x="6811" y="735"/>
                    </a:lnTo>
                    <a:lnTo>
                      <a:pt x="6739" y="837"/>
                    </a:lnTo>
                    <a:lnTo>
                      <a:pt x="6665" y="938"/>
                    </a:lnTo>
                    <a:lnTo>
                      <a:pt x="6589" y="1038"/>
                    </a:lnTo>
                    <a:lnTo>
                      <a:pt x="6513" y="1136"/>
                    </a:lnTo>
                    <a:lnTo>
                      <a:pt x="6437" y="1233"/>
                    </a:lnTo>
                    <a:lnTo>
                      <a:pt x="6359" y="1328"/>
                    </a:lnTo>
                    <a:lnTo>
                      <a:pt x="6281" y="1421"/>
                    </a:lnTo>
                    <a:lnTo>
                      <a:pt x="6202" y="1512"/>
                    </a:lnTo>
                    <a:lnTo>
                      <a:pt x="6123" y="1601"/>
                    </a:lnTo>
                    <a:lnTo>
                      <a:pt x="6044" y="1688"/>
                    </a:lnTo>
                    <a:lnTo>
                      <a:pt x="5966" y="1772"/>
                    </a:lnTo>
                    <a:lnTo>
                      <a:pt x="5887" y="1854"/>
                    </a:lnTo>
                    <a:lnTo>
                      <a:pt x="5808" y="1931"/>
                    </a:lnTo>
                    <a:lnTo>
                      <a:pt x="5730" y="2007"/>
                    </a:lnTo>
                    <a:lnTo>
                      <a:pt x="5652" y="2079"/>
                    </a:lnTo>
                    <a:lnTo>
                      <a:pt x="5575" y="2148"/>
                    </a:lnTo>
                    <a:lnTo>
                      <a:pt x="5499" y="2214"/>
                    </a:lnTo>
                    <a:lnTo>
                      <a:pt x="5423" y="2275"/>
                    </a:lnTo>
                    <a:lnTo>
                      <a:pt x="5350" y="2334"/>
                    </a:lnTo>
                    <a:lnTo>
                      <a:pt x="5277" y="2387"/>
                    </a:lnTo>
                    <a:lnTo>
                      <a:pt x="5204" y="2437"/>
                    </a:lnTo>
                    <a:lnTo>
                      <a:pt x="5134" y="2483"/>
                    </a:lnTo>
                    <a:lnTo>
                      <a:pt x="5065" y="2524"/>
                    </a:lnTo>
                    <a:lnTo>
                      <a:pt x="4999" y="2559"/>
                    </a:lnTo>
                    <a:lnTo>
                      <a:pt x="4934" y="2591"/>
                    </a:lnTo>
                    <a:lnTo>
                      <a:pt x="4879" y="2615"/>
                    </a:lnTo>
                    <a:lnTo>
                      <a:pt x="4829" y="2635"/>
                    </a:lnTo>
                    <a:lnTo>
                      <a:pt x="4781" y="2651"/>
                    </a:lnTo>
                    <a:lnTo>
                      <a:pt x="4738" y="2665"/>
                    </a:lnTo>
                    <a:lnTo>
                      <a:pt x="4696" y="2675"/>
                    </a:lnTo>
                    <a:lnTo>
                      <a:pt x="4660" y="2681"/>
                    </a:lnTo>
                    <a:lnTo>
                      <a:pt x="4625" y="2685"/>
                    </a:lnTo>
                    <a:lnTo>
                      <a:pt x="4593" y="2685"/>
                    </a:lnTo>
                    <a:lnTo>
                      <a:pt x="4564" y="2683"/>
                    </a:lnTo>
                    <a:lnTo>
                      <a:pt x="4537" y="2677"/>
                    </a:lnTo>
                    <a:lnTo>
                      <a:pt x="4513" y="2669"/>
                    </a:lnTo>
                    <a:lnTo>
                      <a:pt x="4491" y="2659"/>
                    </a:lnTo>
                    <a:lnTo>
                      <a:pt x="4471" y="2646"/>
                    </a:lnTo>
                    <a:lnTo>
                      <a:pt x="4452" y="2631"/>
                    </a:lnTo>
                    <a:lnTo>
                      <a:pt x="4435" y="2614"/>
                    </a:lnTo>
                    <a:lnTo>
                      <a:pt x="4420" y="2595"/>
                    </a:lnTo>
                    <a:lnTo>
                      <a:pt x="4406" y="2574"/>
                    </a:lnTo>
                    <a:lnTo>
                      <a:pt x="4393" y="2550"/>
                    </a:lnTo>
                    <a:lnTo>
                      <a:pt x="4382" y="2526"/>
                    </a:lnTo>
                    <a:lnTo>
                      <a:pt x="4371" y="2499"/>
                    </a:lnTo>
                    <a:lnTo>
                      <a:pt x="4361" y="2473"/>
                    </a:lnTo>
                    <a:lnTo>
                      <a:pt x="4351" y="2444"/>
                    </a:lnTo>
                    <a:lnTo>
                      <a:pt x="4341" y="2413"/>
                    </a:lnTo>
                    <a:lnTo>
                      <a:pt x="4332" y="2381"/>
                    </a:lnTo>
                    <a:lnTo>
                      <a:pt x="4313" y="2317"/>
                    </a:lnTo>
                    <a:lnTo>
                      <a:pt x="4293" y="2248"/>
                    </a:lnTo>
                    <a:lnTo>
                      <a:pt x="4283" y="2214"/>
                    </a:lnTo>
                    <a:lnTo>
                      <a:pt x="4271" y="2178"/>
                    </a:lnTo>
                    <a:lnTo>
                      <a:pt x="4259" y="2142"/>
                    </a:lnTo>
                    <a:lnTo>
                      <a:pt x="4245" y="2107"/>
                    </a:lnTo>
                    <a:lnTo>
                      <a:pt x="4227" y="2066"/>
                    </a:lnTo>
                    <a:lnTo>
                      <a:pt x="4210" y="2025"/>
                    </a:lnTo>
                    <a:lnTo>
                      <a:pt x="4192" y="1984"/>
                    </a:lnTo>
                    <a:lnTo>
                      <a:pt x="4172" y="1944"/>
                    </a:lnTo>
                    <a:lnTo>
                      <a:pt x="4152" y="1904"/>
                    </a:lnTo>
                    <a:lnTo>
                      <a:pt x="4131" y="1864"/>
                    </a:lnTo>
                    <a:lnTo>
                      <a:pt x="4108" y="1825"/>
                    </a:lnTo>
                    <a:lnTo>
                      <a:pt x="4085" y="1786"/>
                    </a:lnTo>
                    <a:lnTo>
                      <a:pt x="4062" y="1748"/>
                    </a:lnTo>
                    <a:lnTo>
                      <a:pt x="4037" y="1710"/>
                    </a:lnTo>
                    <a:lnTo>
                      <a:pt x="4012" y="1672"/>
                    </a:lnTo>
                    <a:lnTo>
                      <a:pt x="3986" y="1636"/>
                    </a:lnTo>
                    <a:lnTo>
                      <a:pt x="3960" y="1599"/>
                    </a:lnTo>
                    <a:lnTo>
                      <a:pt x="3932" y="1562"/>
                    </a:lnTo>
                    <a:lnTo>
                      <a:pt x="3903" y="1528"/>
                    </a:lnTo>
                    <a:lnTo>
                      <a:pt x="3874" y="1492"/>
                    </a:lnTo>
                    <a:lnTo>
                      <a:pt x="3844" y="1458"/>
                    </a:lnTo>
                    <a:lnTo>
                      <a:pt x="3813" y="1425"/>
                    </a:lnTo>
                    <a:lnTo>
                      <a:pt x="3782" y="1391"/>
                    </a:lnTo>
                    <a:lnTo>
                      <a:pt x="3750" y="1358"/>
                    </a:lnTo>
                    <a:lnTo>
                      <a:pt x="3716" y="1327"/>
                    </a:lnTo>
                    <a:lnTo>
                      <a:pt x="3682" y="1295"/>
                    </a:lnTo>
                    <a:lnTo>
                      <a:pt x="3647" y="1263"/>
                    </a:lnTo>
                    <a:lnTo>
                      <a:pt x="3612" y="1233"/>
                    </a:lnTo>
                    <a:lnTo>
                      <a:pt x="3576" y="1205"/>
                    </a:lnTo>
                    <a:lnTo>
                      <a:pt x="3538" y="1176"/>
                    </a:lnTo>
                    <a:lnTo>
                      <a:pt x="3501" y="1148"/>
                    </a:lnTo>
                    <a:lnTo>
                      <a:pt x="3463" y="1120"/>
                    </a:lnTo>
                    <a:lnTo>
                      <a:pt x="3424" y="1093"/>
                    </a:lnTo>
                    <a:lnTo>
                      <a:pt x="3384" y="1067"/>
                    </a:lnTo>
                    <a:lnTo>
                      <a:pt x="3343" y="1042"/>
                    </a:lnTo>
                    <a:lnTo>
                      <a:pt x="3302" y="1018"/>
                    </a:lnTo>
                    <a:lnTo>
                      <a:pt x="3202" y="963"/>
                    </a:lnTo>
                    <a:lnTo>
                      <a:pt x="3100" y="915"/>
                    </a:lnTo>
                    <a:lnTo>
                      <a:pt x="2998" y="872"/>
                    </a:lnTo>
                    <a:lnTo>
                      <a:pt x="2895" y="835"/>
                    </a:lnTo>
                    <a:lnTo>
                      <a:pt x="2790" y="802"/>
                    </a:lnTo>
                    <a:lnTo>
                      <a:pt x="2685" y="776"/>
                    </a:lnTo>
                    <a:lnTo>
                      <a:pt x="2579" y="755"/>
                    </a:lnTo>
                    <a:lnTo>
                      <a:pt x="2473" y="739"/>
                    </a:lnTo>
                    <a:lnTo>
                      <a:pt x="2367" y="728"/>
                    </a:lnTo>
                    <a:lnTo>
                      <a:pt x="2260" y="723"/>
                    </a:lnTo>
                    <a:lnTo>
                      <a:pt x="2154" y="722"/>
                    </a:lnTo>
                    <a:lnTo>
                      <a:pt x="2048" y="728"/>
                    </a:lnTo>
                    <a:lnTo>
                      <a:pt x="1942" y="738"/>
                    </a:lnTo>
                    <a:lnTo>
                      <a:pt x="1838" y="752"/>
                    </a:lnTo>
                    <a:lnTo>
                      <a:pt x="1734" y="772"/>
                    </a:lnTo>
                    <a:lnTo>
                      <a:pt x="1631" y="798"/>
                    </a:lnTo>
                    <a:lnTo>
                      <a:pt x="1530" y="828"/>
                    </a:lnTo>
                    <a:lnTo>
                      <a:pt x="1430" y="862"/>
                    </a:lnTo>
                    <a:lnTo>
                      <a:pt x="1332" y="901"/>
                    </a:lnTo>
                    <a:lnTo>
                      <a:pt x="1236" y="946"/>
                    </a:lnTo>
                    <a:lnTo>
                      <a:pt x="1141" y="995"/>
                    </a:lnTo>
                    <a:lnTo>
                      <a:pt x="1050" y="1048"/>
                    </a:lnTo>
                    <a:lnTo>
                      <a:pt x="960" y="1106"/>
                    </a:lnTo>
                    <a:lnTo>
                      <a:pt x="873" y="1168"/>
                    </a:lnTo>
                    <a:lnTo>
                      <a:pt x="789" y="1235"/>
                    </a:lnTo>
                    <a:lnTo>
                      <a:pt x="708" y="1306"/>
                    </a:lnTo>
                    <a:lnTo>
                      <a:pt x="630" y="1381"/>
                    </a:lnTo>
                    <a:lnTo>
                      <a:pt x="555" y="1461"/>
                    </a:lnTo>
                    <a:lnTo>
                      <a:pt x="484" y="1546"/>
                    </a:lnTo>
                    <a:lnTo>
                      <a:pt x="418" y="1634"/>
                    </a:lnTo>
                    <a:lnTo>
                      <a:pt x="354" y="1727"/>
                    </a:lnTo>
                    <a:lnTo>
                      <a:pt x="295" y="1822"/>
                    </a:lnTo>
                    <a:lnTo>
                      <a:pt x="241" y="1922"/>
                    </a:lnTo>
                    <a:lnTo>
                      <a:pt x="192" y="2024"/>
                    </a:lnTo>
                    <a:lnTo>
                      <a:pt x="150" y="2126"/>
                    </a:lnTo>
                    <a:lnTo>
                      <a:pt x="112" y="2229"/>
                    </a:lnTo>
                    <a:lnTo>
                      <a:pt x="80" y="2334"/>
                    </a:lnTo>
                    <a:lnTo>
                      <a:pt x="53" y="2439"/>
                    </a:lnTo>
                    <a:lnTo>
                      <a:pt x="32" y="2545"/>
                    </a:lnTo>
                    <a:lnTo>
                      <a:pt x="16" y="2651"/>
                    </a:lnTo>
                    <a:lnTo>
                      <a:pt x="5" y="2758"/>
                    </a:lnTo>
                    <a:lnTo>
                      <a:pt x="1" y="2865"/>
                    </a:lnTo>
                    <a:lnTo>
                      <a:pt x="0" y="2970"/>
                    </a:lnTo>
                    <a:lnTo>
                      <a:pt x="5" y="3077"/>
                    </a:lnTo>
                    <a:lnTo>
                      <a:pt x="15" y="3182"/>
                    </a:lnTo>
                    <a:lnTo>
                      <a:pt x="30" y="3287"/>
                    </a:lnTo>
                    <a:lnTo>
                      <a:pt x="50" y="3390"/>
                    </a:lnTo>
                    <a:lnTo>
                      <a:pt x="75" y="3493"/>
                    </a:lnTo>
                    <a:lnTo>
                      <a:pt x="105" y="3594"/>
                    </a:lnTo>
                    <a:lnTo>
                      <a:pt x="140" y="3694"/>
                    </a:lnTo>
                    <a:lnTo>
                      <a:pt x="179" y="3793"/>
                    </a:lnTo>
                    <a:lnTo>
                      <a:pt x="223" y="3888"/>
                    </a:lnTo>
                    <a:lnTo>
                      <a:pt x="271" y="3983"/>
                    </a:lnTo>
                    <a:lnTo>
                      <a:pt x="324" y="4075"/>
                    </a:lnTo>
                    <a:lnTo>
                      <a:pt x="383" y="4164"/>
                    </a:lnTo>
                    <a:lnTo>
                      <a:pt x="445" y="4252"/>
                    </a:lnTo>
                    <a:lnTo>
                      <a:pt x="512" y="4335"/>
                    </a:lnTo>
                    <a:lnTo>
                      <a:pt x="583" y="4416"/>
                    </a:lnTo>
                    <a:lnTo>
                      <a:pt x="659" y="4494"/>
                    </a:lnTo>
                    <a:lnTo>
                      <a:pt x="739" y="4568"/>
                    </a:lnTo>
                    <a:lnTo>
                      <a:pt x="823" y="4639"/>
                    </a:lnTo>
                    <a:lnTo>
                      <a:pt x="911" y="4707"/>
                    </a:lnTo>
                    <a:lnTo>
                      <a:pt x="1003" y="4771"/>
                    </a:lnTo>
                    <a:lnTo>
                      <a:pt x="1100" y="4829"/>
                    </a:lnTo>
                    <a:lnTo>
                      <a:pt x="1151" y="4857"/>
                    </a:lnTo>
                    <a:lnTo>
                      <a:pt x="1203" y="4885"/>
                    </a:lnTo>
                    <a:lnTo>
                      <a:pt x="1255" y="4911"/>
                    </a:lnTo>
                    <a:lnTo>
                      <a:pt x="1307" y="4934"/>
                    </a:lnTo>
                    <a:lnTo>
                      <a:pt x="1359" y="4957"/>
                    </a:lnTo>
                    <a:lnTo>
                      <a:pt x="1412" y="4978"/>
                    </a:lnTo>
                    <a:lnTo>
                      <a:pt x="1466" y="4998"/>
                    </a:lnTo>
                    <a:lnTo>
                      <a:pt x="1519" y="5016"/>
                    </a:lnTo>
                    <a:lnTo>
                      <a:pt x="1572" y="5033"/>
                    </a:lnTo>
                    <a:lnTo>
                      <a:pt x="1627" y="5048"/>
                    </a:lnTo>
                    <a:lnTo>
                      <a:pt x="1680" y="5062"/>
                    </a:lnTo>
                    <a:lnTo>
                      <a:pt x="1735" y="5075"/>
                    </a:lnTo>
                    <a:lnTo>
                      <a:pt x="1789" y="5086"/>
                    </a:lnTo>
                    <a:lnTo>
                      <a:pt x="1844" y="5095"/>
                    </a:lnTo>
                    <a:lnTo>
                      <a:pt x="1899" y="5104"/>
                    </a:lnTo>
                    <a:lnTo>
                      <a:pt x="1954" y="5111"/>
                    </a:lnTo>
                    <a:lnTo>
                      <a:pt x="2008" y="5116"/>
                    </a:lnTo>
                    <a:lnTo>
                      <a:pt x="2062" y="5121"/>
                    </a:lnTo>
                    <a:lnTo>
                      <a:pt x="2118" y="5123"/>
                    </a:lnTo>
                    <a:lnTo>
                      <a:pt x="2172" y="5124"/>
                    </a:lnTo>
                    <a:lnTo>
                      <a:pt x="2227" y="5124"/>
                    </a:lnTo>
                    <a:lnTo>
                      <a:pt x="2281" y="5123"/>
                    </a:lnTo>
                    <a:lnTo>
                      <a:pt x="2336" y="5121"/>
                    </a:lnTo>
                    <a:lnTo>
                      <a:pt x="2390" y="5116"/>
                    </a:lnTo>
                    <a:lnTo>
                      <a:pt x="2445" y="5111"/>
                    </a:lnTo>
                    <a:lnTo>
                      <a:pt x="2498" y="5104"/>
                    </a:lnTo>
                    <a:lnTo>
                      <a:pt x="2553" y="5096"/>
                    </a:lnTo>
                    <a:lnTo>
                      <a:pt x="2606" y="5086"/>
                    </a:lnTo>
                    <a:lnTo>
                      <a:pt x="2659" y="5076"/>
                    </a:lnTo>
                    <a:lnTo>
                      <a:pt x="2713" y="5064"/>
                    </a:lnTo>
                    <a:lnTo>
                      <a:pt x="2765" y="5051"/>
                    </a:lnTo>
                    <a:lnTo>
                      <a:pt x="2817" y="5036"/>
                    </a:lnTo>
                    <a:lnTo>
                      <a:pt x="3013" y="4973"/>
                    </a:lnTo>
                    <a:lnTo>
                      <a:pt x="3205" y="4900"/>
                    </a:lnTo>
                    <a:lnTo>
                      <a:pt x="3395" y="4816"/>
                    </a:lnTo>
                    <a:lnTo>
                      <a:pt x="3582" y="4723"/>
                    </a:lnTo>
                    <a:lnTo>
                      <a:pt x="3766" y="4621"/>
                    </a:lnTo>
                    <a:lnTo>
                      <a:pt x="3947" y="4509"/>
                    </a:lnTo>
                    <a:lnTo>
                      <a:pt x="4125" y="4389"/>
                    </a:lnTo>
                    <a:lnTo>
                      <a:pt x="4300" y="4263"/>
                    </a:lnTo>
                    <a:lnTo>
                      <a:pt x="4472" y="4127"/>
                    </a:lnTo>
                    <a:lnTo>
                      <a:pt x="4640" y="3986"/>
                    </a:lnTo>
                    <a:lnTo>
                      <a:pt x="4804" y="3837"/>
                    </a:lnTo>
                    <a:lnTo>
                      <a:pt x="4965" y="3683"/>
                    </a:lnTo>
                    <a:lnTo>
                      <a:pt x="5123" y="3523"/>
                    </a:lnTo>
                    <a:lnTo>
                      <a:pt x="5277" y="3357"/>
                    </a:lnTo>
                    <a:lnTo>
                      <a:pt x="5425" y="3186"/>
                    </a:lnTo>
                    <a:lnTo>
                      <a:pt x="5571" y="3011"/>
                    </a:lnTo>
                    <a:lnTo>
                      <a:pt x="5713" y="2834"/>
                    </a:lnTo>
                    <a:lnTo>
                      <a:pt x="5850" y="2651"/>
                    </a:lnTo>
                    <a:lnTo>
                      <a:pt x="5983" y="2467"/>
                    </a:lnTo>
                    <a:lnTo>
                      <a:pt x="6112" y="2280"/>
                    </a:lnTo>
                    <a:lnTo>
                      <a:pt x="6236" y="2090"/>
                    </a:lnTo>
                    <a:lnTo>
                      <a:pt x="6356" y="1899"/>
                    </a:lnTo>
                    <a:lnTo>
                      <a:pt x="6470" y="1707"/>
                    </a:lnTo>
                    <a:lnTo>
                      <a:pt x="6580" y="1515"/>
                    </a:lnTo>
                    <a:lnTo>
                      <a:pt x="6686" y="1321"/>
                    </a:lnTo>
                    <a:lnTo>
                      <a:pt x="6786" y="1128"/>
                    </a:lnTo>
                    <a:lnTo>
                      <a:pt x="6881" y="936"/>
                    </a:lnTo>
                    <a:lnTo>
                      <a:pt x="6971" y="745"/>
                    </a:lnTo>
                    <a:lnTo>
                      <a:pt x="7056" y="556"/>
                    </a:lnTo>
                    <a:lnTo>
                      <a:pt x="7135" y="368"/>
                    </a:lnTo>
                    <a:lnTo>
                      <a:pt x="7209" y="182"/>
                    </a:lnTo>
                    <a:lnTo>
                      <a:pt x="72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E6E5958D-2B52-4F62-99C7-1A365A620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9" y="3370001"/>
                <a:ext cx="2786221" cy="2027317"/>
              </a:xfrm>
              <a:custGeom>
                <a:avLst/>
                <a:gdLst>
                  <a:gd name="T0" fmla="*/ 369 w 7271"/>
                  <a:gd name="T1" fmla="*/ 160 h 5291"/>
                  <a:gd name="T2" fmla="*/ 869 w 7271"/>
                  <a:gd name="T3" fmla="*/ 192 h 5291"/>
                  <a:gd name="T4" fmla="*/ 1366 w 7271"/>
                  <a:gd name="T5" fmla="*/ 249 h 5291"/>
                  <a:gd name="T6" fmla="*/ 1847 w 7271"/>
                  <a:gd name="T7" fmla="*/ 330 h 5291"/>
                  <a:gd name="T8" fmla="*/ 2301 w 7271"/>
                  <a:gd name="T9" fmla="*/ 434 h 5291"/>
                  <a:gd name="T10" fmla="*/ 2712 w 7271"/>
                  <a:gd name="T11" fmla="*/ 556 h 5291"/>
                  <a:gd name="T12" fmla="*/ 3067 w 7271"/>
                  <a:gd name="T13" fmla="*/ 695 h 5291"/>
                  <a:gd name="T14" fmla="*/ 3356 w 7271"/>
                  <a:gd name="T15" fmla="*/ 849 h 5291"/>
                  <a:gd name="T16" fmla="*/ 3544 w 7271"/>
                  <a:gd name="T17" fmla="*/ 992 h 5291"/>
                  <a:gd name="T18" fmla="*/ 3651 w 7271"/>
                  <a:gd name="T19" fmla="*/ 1111 h 5291"/>
                  <a:gd name="T20" fmla="*/ 3694 w 7271"/>
                  <a:gd name="T21" fmla="*/ 1215 h 5291"/>
                  <a:gd name="T22" fmla="*/ 3684 w 7271"/>
                  <a:gd name="T23" fmla="*/ 1309 h 5291"/>
                  <a:gd name="T24" fmla="*/ 3635 w 7271"/>
                  <a:gd name="T25" fmla="*/ 1401 h 5291"/>
                  <a:gd name="T26" fmla="*/ 3557 w 7271"/>
                  <a:gd name="T27" fmla="*/ 1492 h 5291"/>
                  <a:gd name="T28" fmla="*/ 3414 w 7271"/>
                  <a:gd name="T29" fmla="*/ 1643 h 5291"/>
                  <a:gd name="T30" fmla="*/ 3314 w 7271"/>
                  <a:gd name="T31" fmla="*/ 1764 h 5291"/>
                  <a:gd name="T32" fmla="*/ 3212 w 7271"/>
                  <a:gd name="T33" fmla="*/ 1911 h 5291"/>
                  <a:gd name="T34" fmla="*/ 3121 w 7271"/>
                  <a:gd name="T35" fmla="*/ 2066 h 5291"/>
                  <a:gd name="T36" fmla="*/ 3044 w 7271"/>
                  <a:gd name="T37" fmla="*/ 2230 h 5291"/>
                  <a:gd name="T38" fmla="*/ 2980 w 7271"/>
                  <a:gd name="T39" fmla="*/ 2400 h 5291"/>
                  <a:gd name="T40" fmla="*/ 2930 w 7271"/>
                  <a:gd name="T41" fmla="*/ 2576 h 5291"/>
                  <a:gd name="T42" fmla="*/ 2894 w 7271"/>
                  <a:gd name="T43" fmla="*/ 2759 h 5291"/>
                  <a:gd name="T44" fmla="*/ 2874 w 7271"/>
                  <a:gd name="T45" fmla="*/ 2946 h 5291"/>
                  <a:gd name="T46" fmla="*/ 2872 w 7271"/>
                  <a:gd name="T47" fmla="*/ 3203 h 5291"/>
                  <a:gd name="T48" fmla="*/ 2938 w 7271"/>
                  <a:gd name="T49" fmla="*/ 3640 h 5291"/>
                  <a:gd name="T50" fmla="*/ 3086 w 7271"/>
                  <a:gd name="T51" fmla="*/ 4044 h 5291"/>
                  <a:gd name="T52" fmla="*/ 3306 w 7271"/>
                  <a:gd name="T53" fmla="*/ 4407 h 5291"/>
                  <a:gd name="T54" fmla="*/ 3590 w 7271"/>
                  <a:gd name="T55" fmla="*/ 4719 h 5291"/>
                  <a:gd name="T56" fmla="*/ 3929 w 7271"/>
                  <a:gd name="T57" fmla="*/ 4972 h 5291"/>
                  <a:gd name="T58" fmla="*/ 4313 w 7271"/>
                  <a:gd name="T59" fmla="*/ 5157 h 5291"/>
                  <a:gd name="T60" fmla="*/ 4734 w 7271"/>
                  <a:gd name="T61" fmla="*/ 5266 h 5291"/>
                  <a:gd name="T62" fmla="*/ 5183 w 7271"/>
                  <a:gd name="T63" fmla="*/ 5288 h 5291"/>
                  <a:gd name="T64" fmla="*/ 5620 w 7271"/>
                  <a:gd name="T65" fmla="*/ 5221 h 5291"/>
                  <a:gd name="T66" fmla="*/ 6024 w 7271"/>
                  <a:gd name="T67" fmla="*/ 5073 h 5291"/>
                  <a:gd name="T68" fmla="*/ 6387 w 7271"/>
                  <a:gd name="T69" fmla="*/ 4853 h 5291"/>
                  <a:gd name="T70" fmla="*/ 6699 w 7271"/>
                  <a:gd name="T71" fmla="*/ 4570 h 5291"/>
                  <a:gd name="T72" fmla="*/ 6953 w 7271"/>
                  <a:gd name="T73" fmla="*/ 4231 h 5291"/>
                  <a:gd name="T74" fmla="*/ 7137 w 7271"/>
                  <a:gd name="T75" fmla="*/ 3846 h 5291"/>
                  <a:gd name="T76" fmla="*/ 7245 w 7271"/>
                  <a:gd name="T77" fmla="*/ 3425 h 5291"/>
                  <a:gd name="T78" fmla="*/ 7271 w 7271"/>
                  <a:gd name="T79" fmla="*/ 3032 h 5291"/>
                  <a:gd name="T80" fmla="*/ 7252 w 7271"/>
                  <a:gd name="T81" fmla="*/ 2802 h 5291"/>
                  <a:gd name="T82" fmla="*/ 7212 w 7271"/>
                  <a:gd name="T83" fmla="*/ 2580 h 5291"/>
                  <a:gd name="T84" fmla="*/ 7148 w 7271"/>
                  <a:gd name="T85" fmla="*/ 2365 h 5291"/>
                  <a:gd name="T86" fmla="*/ 7065 w 7271"/>
                  <a:gd name="T87" fmla="*/ 2161 h 5291"/>
                  <a:gd name="T88" fmla="*/ 6963 w 7271"/>
                  <a:gd name="T89" fmla="*/ 1967 h 5291"/>
                  <a:gd name="T90" fmla="*/ 6843 w 7271"/>
                  <a:gd name="T91" fmla="*/ 1785 h 5291"/>
                  <a:gd name="T92" fmla="*/ 6705 w 7271"/>
                  <a:gd name="T93" fmla="*/ 1617 h 5291"/>
                  <a:gd name="T94" fmla="*/ 6439 w 7271"/>
                  <a:gd name="T95" fmla="*/ 1363 h 5291"/>
                  <a:gd name="T96" fmla="*/ 5758 w 7271"/>
                  <a:gd name="T97" fmla="*/ 886 h 5291"/>
                  <a:gd name="T98" fmla="*/ 4978 w 7271"/>
                  <a:gd name="T99" fmla="*/ 522 h 5291"/>
                  <a:gd name="T100" fmla="*/ 4128 w 7271"/>
                  <a:gd name="T101" fmla="*/ 260 h 5291"/>
                  <a:gd name="T102" fmla="*/ 3236 w 7271"/>
                  <a:gd name="T103" fmla="*/ 94 h 5291"/>
                  <a:gd name="T104" fmla="*/ 2331 w 7271"/>
                  <a:gd name="T105" fmla="*/ 13 h 5291"/>
                  <a:gd name="T106" fmla="*/ 1440 w 7271"/>
                  <a:gd name="T107" fmla="*/ 7 h 5291"/>
                  <a:gd name="T108" fmla="*/ 591 w 7271"/>
                  <a:gd name="T109" fmla="*/ 70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0" y="156"/>
                    </a:moveTo>
                    <a:lnTo>
                      <a:pt x="122" y="156"/>
                    </a:lnTo>
                    <a:lnTo>
                      <a:pt x="245" y="157"/>
                    </a:lnTo>
                    <a:lnTo>
                      <a:pt x="369" y="160"/>
                    </a:lnTo>
                    <a:lnTo>
                      <a:pt x="493" y="166"/>
                    </a:lnTo>
                    <a:lnTo>
                      <a:pt x="618" y="173"/>
                    </a:lnTo>
                    <a:lnTo>
                      <a:pt x="744" y="182"/>
                    </a:lnTo>
                    <a:lnTo>
                      <a:pt x="869" y="192"/>
                    </a:lnTo>
                    <a:lnTo>
                      <a:pt x="994" y="204"/>
                    </a:lnTo>
                    <a:lnTo>
                      <a:pt x="1118" y="217"/>
                    </a:lnTo>
                    <a:lnTo>
                      <a:pt x="1243" y="233"/>
                    </a:lnTo>
                    <a:lnTo>
                      <a:pt x="1366" y="249"/>
                    </a:lnTo>
                    <a:lnTo>
                      <a:pt x="1488" y="267"/>
                    </a:lnTo>
                    <a:lnTo>
                      <a:pt x="1609" y="287"/>
                    </a:lnTo>
                    <a:lnTo>
                      <a:pt x="1729" y="308"/>
                    </a:lnTo>
                    <a:lnTo>
                      <a:pt x="1847" y="330"/>
                    </a:lnTo>
                    <a:lnTo>
                      <a:pt x="1964" y="354"/>
                    </a:lnTo>
                    <a:lnTo>
                      <a:pt x="2078" y="379"/>
                    </a:lnTo>
                    <a:lnTo>
                      <a:pt x="2191" y="406"/>
                    </a:lnTo>
                    <a:lnTo>
                      <a:pt x="2301" y="434"/>
                    </a:lnTo>
                    <a:lnTo>
                      <a:pt x="2407" y="463"/>
                    </a:lnTo>
                    <a:lnTo>
                      <a:pt x="2512" y="493"/>
                    </a:lnTo>
                    <a:lnTo>
                      <a:pt x="2613" y="524"/>
                    </a:lnTo>
                    <a:lnTo>
                      <a:pt x="2712" y="556"/>
                    </a:lnTo>
                    <a:lnTo>
                      <a:pt x="2806" y="589"/>
                    </a:lnTo>
                    <a:lnTo>
                      <a:pt x="2897" y="623"/>
                    </a:lnTo>
                    <a:lnTo>
                      <a:pt x="2984" y="658"/>
                    </a:lnTo>
                    <a:lnTo>
                      <a:pt x="3067" y="695"/>
                    </a:lnTo>
                    <a:lnTo>
                      <a:pt x="3146" y="732"/>
                    </a:lnTo>
                    <a:lnTo>
                      <a:pt x="3221" y="771"/>
                    </a:lnTo>
                    <a:lnTo>
                      <a:pt x="3291" y="809"/>
                    </a:lnTo>
                    <a:lnTo>
                      <a:pt x="3356" y="849"/>
                    </a:lnTo>
                    <a:lnTo>
                      <a:pt x="3416" y="889"/>
                    </a:lnTo>
                    <a:lnTo>
                      <a:pt x="3464" y="925"/>
                    </a:lnTo>
                    <a:lnTo>
                      <a:pt x="3506" y="958"/>
                    </a:lnTo>
                    <a:lnTo>
                      <a:pt x="3544" y="992"/>
                    </a:lnTo>
                    <a:lnTo>
                      <a:pt x="3577" y="1023"/>
                    </a:lnTo>
                    <a:lnTo>
                      <a:pt x="3606" y="1053"/>
                    </a:lnTo>
                    <a:lnTo>
                      <a:pt x="3631" y="1083"/>
                    </a:lnTo>
                    <a:lnTo>
                      <a:pt x="3651" y="1111"/>
                    </a:lnTo>
                    <a:lnTo>
                      <a:pt x="3668" y="1137"/>
                    </a:lnTo>
                    <a:lnTo>
                      <a:pt x="3680" y="1164"/>
                    </a:lnTo>
                    <a:lnTo>
                      <a:pt x="3689" y="1189"/>
                    </a:lnTo>
                    <a:lnTo>
                      <a:pt x="3694" y="1215"/>
                    </a:lnTo>
                    <a:lnTo>
                      <a:pt x="3695" y="1239"/>
                    </a:lnTo>
                    <a:lnTo>
                      <a:pt x="3695" y="1263"/>
                    </a:lnTo>
                    <a:lnTo>
                      <a:pt x="3691" y="1286"/>
                    </a:lnTo>
                    <a:lnTo>
                      <a:pt x="3684" y="1309"/>
                    </a:lnTo>
                    <a:lnTo>
                      <a:pt x="3675" y="1333"/>
                    </a:lnTo>
                    <a:lnTo>
                      <a:pt x="3664" y="1355"/>
                    </a:lnTo>
                    <a:lnTo>
                      <a:pt x="3651" y="1378"/>
                    </a:lnTo>
                    <a:lnTo>
                      <a:pt x="3635" y="1401"/>
                    </a:lnTo>
                    <a:lnTo>
                      <a:pt x="3619" y="1423"/>
                    </a:lnTo>
                    <a:lnTo>
                      <a:pt x="3600" y="1446"/>
                    </a:lnTo>
                    <a:lnTo>
                      <a:pt x="3580" y="1468"/>
                    </a:lnTo>
                    <a:lnTo>
                      <a:pt x="3557" y="1492"/>
                    </a:lnTo>
                    <a:lnTo>
                      <a:pt x="3535" y="1515"/>
                    </a:lnTo>
                    <a:lnTo>
                      <a:pt x="3489" y="1564"/>
                    </a:lnTo>
                    <a:lnTo>
                      <a:pt x="3440" y="1615"/>
                    </a:lnTo>
                    <a:lnTo>
                      <a:pt x="3414" y="1643"/>
                    </a:lnTo>
                    <a:lnTo>
                      <a:pt x="3390" y="1670"/>
                    </a:lnTo>
                    <a:lnTo>
                      <a:pt x="3365" y="1698"/>
                    </a:lnTo>
                    <a:lnTo>
                      <a:pt x="3341" y="1728"/>
                    </a:lnTo>
                    <a:lnTo>
                      <a:pt x="3314" y="1764"/>
                    </a:lnTo>
                    <a:lnTo>
                      <a:pt x="3287" y="1800"/>
                    </a:lnTo>
                    <a:lnTo>
                      <a:pt x="3261" y="1836"/>
                    </a:lnTo>
                    <a:lnTo>
                      <a:pt x="3236" y="1873"/>
                    </a:lnTo>
                    <a:lnTo>
                      <a:pt x="3212" y="1911"/>
                    </a:lnTo>
                    <a:lnTo>
                      <a:pt x="3187" y="1948"/>
                    </a:lnTo>
                    <a:lnTo>
                      <a:pt x="3165" y="1987"/>
                    </a:lnTo>
                    <a:lnTo>
                      <a:pt x="3143" y="2026"/>
                    </a:lnTo>
                    <a:lnTo>
                      <a:pt x="3121" y="2066"/>
                    </a:lnTo>
                    <a:lnTo>
                      <a:pt x="3101" y="2106"/>
                    </a:lnTo>
                    <a:lnTo>
                      <a:pt x="3081" y="2147"/>
                    </a:lnTo>
                    <a:lnTo>
                      <a:pt x="3062" y="2188"/>
                    </a:lnTo>
                    <a:lnTo>
                      <a:pt x="3044" y="2230"/>
                    </a:lnTo>
                    <a:lnTo>
                      <a:pt x="3026" y="2272"/>
                    </a:lnTo>
                    <a:lnTo>
                      <a:pt x="3010" y="2314"/>
                    </a:lnTo>
                    <a:lnTo>
                      <a:pt x="2994" y="2356"/>
                    </a:lnTo>
                    <a:lnTo>
                      <a:pt x="2980" y="2400"/>
                    </a:lnTo>
                    <a:lnTo>
                      <a:pt x="2965" y="2443"/>
                    </a:lnTo>
                    <a:lnTo>
                      <a:pt x="2953" y="2487"/>
                    </a:lnTo>
                    <a:lnTo>
                      <a:pt x="2941" y="2532"/>
                    </a:lnTo>
                    <a:lnTo>
                      <a:pt x="2930" y="2576"/>
                    </a:lnTo>
                    <a:lnTo>
                      <a:pt x="2918" y="2622"/>
                    </a:lnTo>
                    <a:lnTo>
                      <a:pt x="2910" y="2667"/>
                    </a:lnTo>
                    <a:lnTo>
                      <a:pt x="2901" y="2713"/>
                    </a:lnTo>
                    <a:lnTo>
                      <a:pt x="2894" y="2759"/>
                    </a:lnTo>
                    <a:lnTo>
                      <a:pt x="2887" y="2805"/>
                    </a:lnTo>
                    <a:lnTo>
                      <a:pt x="2882" y="2852"/>
                    </a:lnTo>
                    <a:lnTo>
                      <a:pt x="2877" y="2900"/>
                    </a:lnTo>
                    <a:lnTo>
                      <a:pt x="2874" y="2946"/>
                    </a:lnTo>
                    <a:lnTo>
                      <a:pt x="2871" y="2994"/>
                    </a:lnTo>
                    <a:lnTo>
                      <a:pt x="2870" y="3042"/>
                    </a:lnTo>
                    <a:lnTo>
                      <a:pt x="2870" y="3090"/>
                    </a:lnTo>
                    <a:lnTo>
                      <a:pt x="2872" y="3203"/>
                    </a:lnTo>
                    <a:lnTo>
                      <a:pt x="2881" y="3315"/>
                    </a:lnTo>
                    <a:lnTo>
                      <a:pt x="2894" y="3425"/>
                    </a:lnTo>
                    <a:lnTo>
                      <a:pt x="2914" y="3533"/>
                    </a:lnTo>
                    <a:lnTo>
                      <a:pt x="2938" y="3640"/>
                    </a:lnTo>
                    <a:lnTo>
                      <a:pt x="2968" y="3744"/>
                    </a:lnTo>
                    <a:lnTo>
                      <a:pt x="3003" y="3846"/>
                    </a:lnTo>
                    <a:lnTo>
                      <a:pt x="3042" y="3946"/>
                    </a:lnTo>
                    <a:lnTo>
                      <a:pt x="3086" y="4044"/>
                    </a:lnTo>
                    <a:lnTo>
                      <a:pt x="3135" y="4139"/>
                    </a:lnTo>
                    <a:lnTo>
                      <a:pt x="3187" y="4231"/>
                    </a:lnTo>
                    <a:lnTo>
                      <a:pt x="3245" y="4320"/>
                    </a:lnTo>
                    <a:lnTo>
                      <a:pt x="3306" y="4407"/>
                    </a:lnTo>
                    <a:lnTo>
                      <a:pt x="3372" y="4490"/>
                    </a:lnTo>
                    <a:lnTo>
                      <a:pt x="3441" y="4570"/>
                    </a:lnTo>
                    <a:lnTo>
                      <a:pt x="3514" y="4647"/>
                    </a:lnTo>
                    <a:lnTo>
                      <a:pt x="3590" y="4719"/>
                    </a:lnTo>
                    <a:lnTo>
                      <a:pt x="3670" y="4788"/>
                    </a:lnTo>
                    <a:lnTo>
                      <a:pt x="3753" y="4853"/>
                    </a:lnTo>
                    <a:lnTo>
                      <a:pt x="3840" y="4914"/>
                    </a:lnTo>
                    <a:lnTo>
                      <a:pt x="3929" y="4972"/>
                    </a:lnTo>
                    <a:lnTo>
                      <a:pt x="4021" y="5025"/>
                    </a:lnTo>
                    <a:lnTo>
                      <a:pt x="4115" y="5073"/>
                    </a:lnTo>
                    <a:lnTo>
                      <a:pt x="4213" y="5118"/>
                    </a:lnTo>
                    <a:lnTo>
                      <a:pt x="4313" y="5157"/>
                    </a:lnTo>
                    <a:lnTo>
                      <a:pt x="4415" y="5192"/>
                    </a:lnTo>
                    <a:lnTo>
                      <a:pt x="4520" y="5221"/>
                    </a:lnTo>
                    <a:lnTo>
                      <a:pt x="4627" y="5246"/>
                    </a:lnTo>
                    <a:lnTo>
                      <a:pt x="4734" y="5266"/>
                    </a:lnTo>
                    <a:lnTo>
                      <a:pt x="4844" y="5279"/>
                    </a:lnTo>
                    <a:lnTo>
                      <a:pt x="4957" y="5288"/>
                    </a:lnTo>
                    <a:lnTo>
                      <a:pt x="5070" y="5291"/>
                    </a:lnTo>
                    <a:lnTo>
                      <a:pt x="5183" y="5288"/>
                    </a:lnTo>
                    <a:lnTo>
                      <a:pt x="5295" y="5279"/>
                    </a:lnTo>
                    <a:lnTo>
                      <a:pt x="5405" y="5266"/>
                    </a:lnTo>
                    <a:lnTo>
                      <a:pt x="5513" y="5246"/>
                    </a:lnTo>
                    <a:lnTo>
                      <a:pt x="5620" y="5221"/>
                    </a:lnTo>
                    <a:lnTo>
                      <a:pt x="5725" y="5192"/>
                    </a:lnTo>
                    <a:lnTo>
                      <a:pt x="5827" y="5157"/>
                    </a:lnTo>
                    <a:lnTo>
                      <a:pt x="5927" y="5118"/>
                    </a:lnTo>
                    <a:lnTo>
                      <a:pt x="6024" y="5073"/>
                    </a:lnTo>
                    <a:lnTo>
                      <a:pt x="6119" y="5025"/>
                    </a:lnTo>
                    <a:lnTo>
                      <a:pt x="6211" y="4972"/>
                    </a:lnTo>
                    <a:lnTo>
                      <a:pt x="6300" y="4914"/>
                    </a:lnTo>
                    <a:lnTo>
                      <a:pt x="6387" y="4853"/>
                    </a:lnTo>
                    <a:lnTo>
                      <a:pt x="6470" y="4788"/>
                    </a:lnTo>
                    <a:lnTo>
                      <a:pt x="6549" y="4719"/>
                    </a:lnTo>
                    <a:lnTo>
                      <a:pt x="6626" y="4647"/>
                    </a:lnTo>
                    <a:lnTo>
                      <a:pt x="6699" y="4570"/>
                    </a:lnTo>
                    <a:lnTo>
                      <a:pt x="6768" y="4490"/>
                    </a:lnTo>
                    <a:lnTo>
                      <a:pt x="6834" y="4407"/>
                    </a:lnTo>
                    <a:lnTo>
                      <a:pt x="6895" y="4320"/>
                    </a:lnTo>
                    <a:lnTo>
                      <a:pt x="6953" y="4231"/>
                    </a:lnTo>
                    <a:lnTo>
                      <a:pt x="7005" y="4139"/>
                    </a:lnTo>
                    <a:lnTo>
                      <a:pt x="7054" y="4044"/>
                    </a:lnTo>
                    <a:lnTo>
                      <a:pt x="7098" y="3946"/>
                    </a:lnTo>
                    <a:lnTo>
                      <a:pt x="7137" y="3846"/>
                    </a:lnTo>
                    <a:lnTo>
                      <a:pt x="7172" y="3744"/>
                    </a:lnTo>
                    <a:lnTo>
                      <a:pt x="7202" y="3640"/>
                    </a:lnTo>
                    <a:lnTo>
                      <a:pt x="7226" y="3533"/>
                    </a:lnTo>
                    <a:lnTo>
                      <a:pt x="7245" y="3425"/>
                    </a:lnTo>
                    <a:lnTo>
                      <a:pt x="7259" y="3315"/>
                    </a:lnTo>
                    <a:lnTo>
                      <a:pt x="7268" y="3203"/>
                    </a:lnTo>
                    <a:lnTo>
                      <a:pt x="7271" y="3090"/>
                    </a:lnTo>
                    <a:lnTo>
                      <a:pt x="7271" y="3032"/>
                    </a:lnTo>
                    <a:lnTo>
                      <a:pt x="7267" y="2973"/>
                    </a:lnTo>
                    <a:lnTo>
                      <a:pt x="7264" y="2916"/>
                    </a:lnTo>
                    <a:lnTo>
                      <a:pt x="7258" y="2859"/>
                    </a:lnTo>
                    <a:lnTo>
                      <a:pt x="7252" y="2802"/>
                    </a:lnTo>
                    <a:lnTo>
                      <a:pt x="7244" y="2745"/>
                    </a:lnTo>
                    <a:lnTo>
                      <a:pt x="7235" y="2690"/>
                    </a:lnTo>
                    <a:lnTo>
                      <a:pt x="7224" y="2634"/>
                    </a:lnTo>
                    <a:lnTo>
                      <a:pt x="7212" y="2580"/>
                    </a:lnTo>
                    <a:lnTo>
                      <a:pt x="7197" y="2525"/>
                    </a:lnTo>
                    <a:lnTo>
                      <a:pt x="7183" y="2471"/>
                    </a:lnTo>
                    <a:lnTo>
                      <a:pt x="7166" y="2417"/>
                    </a:lnTo>
                    <a:lnTo>
                      <a:pt x="7148" y="2365"/>
                    </a:lnTo>
                    <a:lnTo>
                      <a:pt x="7129" y="2313"/>
                    </a:lnTo>
                    <a:lnTo>
                      <a:pt x="7109" y="2262"/>
                    </a:lnTo>
                    <a:lnTo>
                      <a:pt x="7088" y="2211"/>
                    </a:lnTo>
                    <a:lnTo>
                      <a:pt x="7065" y="2161"/>
                    </a:lnTo>
                    <a:lnTo>
                      <a:pt x="7042" y="2111"/>
                    </a:lnTo>
                    <a:lnTo>
                      <a:pt x="7016" y="2062"/>
                    </a:lnTo>
                    <a:lnTo>
                      <a:pt x="6990" y="2014"/>
                    </a:lnTo>
                    <a:lnTo>
                      <a:pt x="6963" y="1967"/>
                    </a:lnTo>
                    <a:lnTo>
                      <a:pt x="6935" y="1921"/>
                    </a:lnTo>
                    <a:lnTo>
                      <a:pt x="6905" y="1874"/>
                    </a:lnTo>
                    <a:lnTo>
                      <a:pt x="6874" y="1830"/>
                    </a:lnTo>
                    <a:lnTo>
                      <a:pt x="6843" y="1785"/>
                    </a:lnTo>
                    <a:lnTo>
                      <a:pt x="6809" y="1742"/>
                    </a:lnTo>
                    <a:lnTo>
                      <a:pt x="6776" y="1700"/>
                    </a:lnTo>
                    <a:lnTo>
                      <a:pt x="6740" y="1657"/>
                    </a:lnTo>
                    <a:lnTo>
                      <a:pt x="6705" y="1617"/>
                    </a:lnTo>
                    <a:lnTo>
                      <a:pt x="6668" y="1577"/>
                    </a:lnTo>
                    <a:lnTo>
                      <a:pt x="6630" y="1538"/>
                    </a:lnTo>
                    <a:lnTo>
                      <a:pt x="6592" y="1500"/>
                    </a:lnTo>
                    <a:lnTo>
                      <a:pt x="6439" y="1363"/>
                    </a:lnTo>
                    <a:lnTo>
                      <a:pt x="6279" y="1232"/>
                    </a:lnTo>
                    <a:lnTo>
                      <a:pt x="6113" y="1109"/>
                    </a:lnTo>
                    <a:lnTo>
                      <a:pt x="5938" y="994"/>
                    </a:lnTo>
                    <a:lnTo>
                      <a:pt x="5758" y="886"/>
                    </a:lnTo>
                    <a:lnTo>
                      <a:pt x="5570" y="785"/>
                    </a:lnTo>
                    <a:lnTo>
                      <a:pt x="5378" y="691"/>
                    </a:lnTo>
                    <a:lnTo>
                      <a:pt x="5180" y="603"/>
                    </a:lnTo>
                    <a:lnTo>
                      <a:pt x="4978" y="522"/>
                    </a:lnTo>
                    <a:lnTo>
                      <a:pt x="4770" y="447"/>
                    </a:lnTo>
                    <a:lnTo>
                      <a:pt x="4560" y="378"/>
                    </a:lnTo>
                    <a:lnTo>
                      <a:pt x="4345" y="316"/>
                    </a:lnTo>
                    <a:lnTo>
                      <a:pt x="4128" y="260"/>
                    </a:lnTo>
                    <a:lnTo>
                      <a:pt x="3908" y="210"/>
                    </a:lnTo>
                    <a:lnTo>
                      <a:pt x="3685" y="166"/>
                    </a:lnTo>
                    <a:lnTo>
                      <a:pt x="3462" y="127"/>
                    </a:lnTo>
                    <a:lnTo>
                      <a:pt x="3236" y="94"/>
                    </a:lnTo>
                    <a:lnTo>
                      <a:pt x="3010" y="66"/>
                    </a:lnTo>
                    <a:lnTo>
                      <a:pt x="2784" y="43"/>
                    </a:lnTo>
                    <a:lnTo>
                      <a:pt x="2557" y="25"/>
                    </a:lnTo>
                    <a:lnTo>
                      <a:pt x="2331" y="13"/>
                    </a:lnTo>
                    <a:lnTo>
                      <a:pt x="2106" y="4"/>
                    </a:lnTo>
                    <a:lnTo>
                      <a:pt x="1882" y="0"/>
                    </a:lnTo>
                    <a:lnTo>
                      <a:pt x="1660" y="2"/>
                    </a:lnTo>
                    <a:lnTo>
                      <a:pt x="1440" y="7"/>
                    </a:lnTo>
                    <a:lnTo>
                      <a:pt x="1223" y="17"/>
                    </a:lnTo>
                    <a:lnTo>
                      <a:pt x="1009" y="30"/>
                    </a:lnTo>
                    <a:lnTo>
                      <a:pt x="798" y="48"/>
                    </a:lnTo>
                    <a:lnTo>
                      <a:pt x="591" y="70"/>
                    </a:lnTo>
                    <a:lnTo>
                      <a:pt x="389" y="95"/>
                    </a:lnTo>
                    <a:lnTo>
                      <a:pt x="192" y="124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5F058818-2902-443E-9516-37989F8C9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272" y="3428999"/>
                <a:ext cx="1705521" cy="3086563"/>
              </a:xfrm>
              <a:custGeom>
                <a:avLst/>
                <a:gdLst>
                  <a:gd name="T0" fmla="*/ 2387 w 4453"/>
                  <a:gd name="T1" fmla="*/ 321 h 8058"/>
                  <a:gd name="T2" fmla="*/ 2610 w 4453"/>
                  <a:gd name="T3" fmla="*/ 770 h 8058"/>
                  <a:gd name="T4" fmla="*/ 2809 w 4453"/>
                  <a:gd name="T5" fmla="*/ 1229 h 8058"/>
                  <a:gd name="T6" fmla="*/ 2979 w 4453"/>
                  <a:gd name="T7" fmla="*/ 1687 h 8058"/>
                  <a:gd name="T8" fmla="*/ 3117 w 4453"/>
                  <a:gd name="T9" fmla="*/ 2130 h 8058"/>
                  <a:gd name="T10" fmla="*/ 3216 w 4453"/>
                  <a:gd name="T11" fmla="*/ 2548 h 8058"/>
                  <a:gd name="T12" fmla="*/ 3274 w 4453"/>
                  <a:gd name="T13" fmla="*/ 2926 h 8058"/>
                  <a:gd name="T14" fmla="*/ 3285 w 4453"/>
                  <a:gd name="T15" fmla="*/ 3253 h 8058"/>
                  <a:gd name="T16" fmla="*/ 3256 w 4453"/>
                  <a:gd name="T17" fmla="*/ 3487 h 8058"/>
                  <a:gd name="T18" fmla="*/ 3206 w 4453"/>
                  <a:gd name="T19" fmla="*/ 3638 h 8058"/>
                  <a:gd name="T20" fmla="*/ 3137 w 4453"/>
                  <a:gd name="T21" fmla="*/ 3728 h 8058"/>
                  <a:gd name="T22" fmla="*/ 3051 w 4453"/>
                  <a:gd name="T23" fmla="*/ 3767 h 8058"/>
                  <a:gd name="T24" fmla="*/ 2947 w 4453"/>
                  <a:gd name="T25" fmla="*/ 3770 h 8058"/>
                  <a:gd name="T26" fmla="*/ 2829 w 4453"/>
                  <a:gd name="T27" fmla="*/ 3749 h 8058"/>
                  <a:gd name="T28" fmla="*/ 2627 w 4453"/>
                  <a:gd name="T29" fmla="*/ 3699 h 8058"/>
                  <a:gd name="T30" fmla="*/ 2472 w 4453"/>
                  <a:gd name="T31" fmla="*/ 3674 h 8058"/>
                  <a:gd name="T32" fmla="*/ 2293 w 4453"/>
                  <a:gd name="T33" fmla="*/ 3658 h 8058"/>
                  <a:gd name="T34" fmla="*/ 2114 w 4453"/>
                  <a:gd name="T35" fmla="*/ 3658 h 8058"/>
                  <a:gd name="T36" fmla="*/ 1932 w 4453"/>
                  <a:gd name="T37" fmla="*/ 3673 h 8058"/>
                  <a:gd name="T38" fmla="*/ 1754 w 4453"/>
                  <a:gd name="T39" fmla="*/ 3702 h 8058"/>
                  <a:gd name="T40" fmla="*/ 1575 w 4453"/>
                  <a:gd name="T41" fmla="*/ 3747 h 8058"/>
                  <a:gd name="T42" fmla="*/ 1399 w 4453"/>
                  <a:gd name="T43" fmla="*/ 3807 h 8058"/>
                  <a:gd name="T44" fmla="*/ 1227 w 4453"/>
                  <a:gd name="T45" fmla="*/ 3884 h 8058"/>
                  <a:gd name="T46" fmla="*/ 1003 w 4453"/>
                  <a:gd name="T47" fmla="*/ 4011 h 8058"/>
                  <a:gd name="T48" fmla="*/ 659 w 4453"/>
                  <a:gd name="T49" fmla="*/ 4286 h 8058"/>
                  <a:gd name="T50" fmla="*/ 382 w 4453"/>
                  <a:gd name="T51" fmla="*/ 4616 h 8058"/>
                  <a:gd name="T52" fmla="*/ 179 w 4453"/>
                  <a:gd name="T53" fmla="*/ 4988 h 8058"/>
                  <a:gd name="T54" fmla="*/ 50 w 4453"/>
                  <a:gd name="T55" fmla="*/ 5391 h 8058"/>
                  <a:gd name="T56" fmla="*/ 0 w 4453"/>
                  <a:gd name="T57" fmla="*/ 5810 h 8058"/>
                  <a:gd name="T58" fmla="*/ 32 w 4453"/>
                  <a:gd name="T59" fmla="*/ 6235 h 8058"/>
                  <a:gd name="T60" fmla="*/ 149 w 4453"/>
                  <a:gd name="T61" fmla="*/ 6654 h 8058"/>
                  <a:gd name="T62" fmla="*/ 354 w 4453"/>
                  <a:gd name="T63" fmla="*/ 7054 h 8058"/>
                  <a:gd name="T64" fmla="*/ 630 w 4453"/>
                  <a:gd name="T65" fmla="*/ 7400 h 8058"/>
                  <a:gd name="T66" fmla="*/ 960 w 4453"/>
                  <a:gd name="T67" fmla="*/ 7675 h 8058"/>
                  <a:gd name="T68" fmla="*/ 1332 w 4453"/>
                  <a:gd name="T69" fmla="*/ 7880 h 8058"/>
                  <a:gd name="T70" fmla="*/ 1734 w 4453"/>
                  <a:gd name="T71" fmla="*/ 8008 h 8058"/>
                  <a:gd name="T72" fmla="*/ 2154 w 4453"/>
                  <a:gd name="T73" fmla="*/ 8058 h 8058"/>
                  <a:gd name="T74" fmla="*/ 2579 w 4453"/>
                  <a:gd name="T75" fmla="*/ 8025 h 8058"/>
                  <a:gd name="T76" fmla="*/ 2998 w 4453"/>
                  <a:gd name="T77" fmla="*/ 7909 h 8058"/>
                  <a:gd name="T78" fmla="*/ 3352 w 4453"/>
                  <a:gd name="T79" fmla="*/ 7733 h 8058"/>
                  <a:gd name="T80" fmla="*/ 3542 w 4453"/>
                  <a:gd name="T81" fmla="*/ 7603 h 8058"/>
                  <a:gd name="T82" fmla="*/ 3714 w 4453"/>
                  <a:gd name="T83" fmla="*/ 7456 h 8058"/>
                  <a:gd name="T84" fmla="*/ 3868 w 4453"/>
                  <a:gd name="T85" fmla="*/ 7295 h 8058"/>
                  <a:gd name="T86" fmla="*/ 4004 w 4453"/>
                  <a:gd name="T87" fmla="*/ 7121 h 8058"/>
                  <a:gd name="T88" fmla="*/ 4120 w 4453"/>
                  <a:gd name="T89" fmla="*/ 6935 h 8058"/>
                  <a:gd name="T90" fmla="*/ 4217 w 4453"/>
                  <a:gd name="T91" fmla="*/ 6740 h 8058"/>
                  <a:gd name="T92" fmla="*/ 4294 w 4453"/>
                  <a:gd name="T93" fmla="*/ 6536 h 8058"/>
                  <a:gd name="T94" fmla="*/ 4382 w 4453"/>
                  <a:gd name="T95" fmla="*/ 6180 h 8058"/>
                  <a:gd name="T96" fmla="*/ 4453 w 4453"/>
                  <a:gd name="T97" fmla="*/ 5351 h 8058"/>
                  <a:gd name="T98" fmla="*/ 4380 w 4453"/>
                  <a:gd name="T99" fmla="*/ 4493 h 8058"/>
                  <a:gd name="T100" fmla="*/ 4181 w 4453"/>
                  <a:gd name="T101" fmla="*/ 3627 h 8058"/>
                  <a:gd name="T102" fmla="*/ 3880 w 4453"/>
                  <a:gd name="T103" fmla="*/ 2771 h 8058"/>
                  <a:gd name="T104" fmla="*/ 3497 w 4453"/>
                  <a:gd name="T105" fmla="*/ 1947 h 8058"/>
                  <a:gd name="T106" fmla="*/ 3056 w 4453"/>
                  <a:gd name="T107" fmla="*/ 1172 h 8058"/>
                  <a:gd name="T108" fmla="*/ 2577 w 4453"/>
                  <a:gd name="T109" fmla="*/ 46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07" y="0"/>
                    </a:moveTo>
                    <a:lnTo>
                      <a:pt x="2268" y="106"/>
                    </a:lnTo>
                    <a:lnTo>
                      <a:pt x="2328" y="212"/>
                    </a:lnTo>
                    <a:lnTo>
                      <a:pt x="2387" y="321"/>
                    </a:lnTo>
                    <a:lnTo>
                      <a:pt x="2445" y="432"/>
                    </a:lnTo>
                    <a:lnTo>
                      <a:pt x="2502" y="543"/>
                    </a:lnTo>
                    <a:lnTo>
                      <a:pt x="2557" y="657"/>
                    </a:lnTo>
                    <a:lnTo>
                      <a:pt x="2610" y="770"/>
                    </a:lnTo>
                    <a:lnTo>
                      <a:pt x="2663" y="885"/>
                    </a:lnTo>
                    <a:lnTo>
                      <a:pt x="2713" y="999"/>
                    </a:lnTo>
                    <a:lnTo>
                      <a:pt x="2762" y="1115"/>
                    </a:lnTo>
                    <a:lnTo>
                      <a:pt x="2809" y="1229"/>
                    </a:lnTo>
                    <a:lnTo>
                      <a:pt x="2855" y="1345"/>
                    </a:lnTo>
                    <a:lnTo>
                      <a:pt x="2898" y="1459"/>
                    </a:lnTo>
                    <a:lnTo>
                      <a:pt x="2941" y="1574"/>
                    </a:lnTo>
                    <a:lnTo>
                      <a:pt x="2979" y="1687"/>
                    </a:lnTo>
                    <a:lnTo>
                      <a:pt x="3017" y="1800"/>
                    </a:lnTo>
                    <a:lnTo>
                      <a:pt x="3053" y="1911"/>
                    </a:lnTo>
                    <a:lnTo>
                      <a:pt x="3086" y="2021"/>
                    </a:lnTo>
                    <a:lnTo>
                      <a:pt x="3117" y="2130"/>
                    </a:lnTo>
                    <a:lnTo>
                      <a:pt x="3146" y="2238"/>
                    </a:lnTo>
                    <a:lnTo>
                      <a:pt x="3172" y="2344"/>
                    </a:lnTo>
                    <a:lnTo>
                      <a:pt x="3195" y="2447"/>
                    </a:lnTo>
                    <a:lnTo>
                      <a:pt x="3216" y="2548"/>
                    </a:lnTo>
                    <a:lnTo>
                      <a:pt x="3235" y="2647"/>
                    </a:lnTo>
                    <a:lnTo>
                      <a:pt x="3251" y="2743"/>
                    </a:lnTo>
                    <a:lnTo>
                      <a:pt x="3264" y="2836"/>
                    </a:lnTo>
                    <a:lnTo>
                      <a:pt x="3274" y="2926"/>
                    </a:lnTo>
                    <a:lnTo>
                      <a:pt x="3282" y="3013"/>
                    </a:lnTo>
                    <a:lnTo>
                      <a:pt x="3285" y="3096"/>
                    </a:lnTo>
                    <a:lnTo>
                      <a:pt x="3287" y="3176"/>
                    </a:lnTo>
                    <a:lnTo>
                      <a:pt x="3285" y="3253"/>
                    </a:lnTo>
                    <a:lnTo>
                      <a:pt x="3279" y="3325"/>
                    </a:lnTo>
                    <a:lnTo>
                      <a:pt x="3273" y="3384"/>
                    </a:lnTo>
                    <a:lnTo>
                      <a:pt x="3265" y="3438"/>
                    </a:lnTo>
                    <a:lnTo>
                      <a:pt x="3256" y="3487"/>
                    </a:lnTo>
                    <a:lnTo>
                      <a:pt x="3245" y="3532"/>
                    </a:lnTo>
                    <a:lnTo>
                      <a:pt x="3233" y="3572"/>
                    </a:lnTo>
                    <a:lnTo>
                      <a:pt x="3221" y="3607"/>
                    </a:lnTo>
                    <a:lnTo>
                      <a:pt x="3206" y="3638"/>
                    </a:lnTo>
                    <a:lnTo>
                      <a:pt x="3191" y="3666"/>
                    </a:lnTo>
                    <a:lnTo>
                      <a:pt x="3174" y="3690"/>
                    </a:lnTo>
                    <a:lnTo>
                      <a:pt x="3156" y="3710"/>
                    </a:lnTo>
                    <a:lnTo>
                      <a:pt x="3137" y="3728"/>
                    </a:lnTo>
                    <a:lnTo>
                      <a:pt x="3117" y="3742"/>
                    </a:lnTo>
                    <a:lnTo>
                      <a:pt x="3096" y="3753"/>
                    </a:lnTo>
                    <a:lnTo>
                      <a:pt x="3074" y="3762"/>
                    </a:lnTo>
                    <a:lnTo>
                      <a:pt x="3051" y="3767"/>
                    </a:lnTo>
                    <a:lnTo>
                      <a:pt x="3026" y="3772"/>
                    </a:lnTo>
                    <a:lnTo>
                      <a:pt x="3001" y="3773"/>
                    </a:lnTo>
                    <a:lnTo>
                      <a:pt x="2974" y="3773"/>
                    </a:lnTo>
                    <a:lnTo>
                      <a:pt x="2947" y="3770"/>
                    </a:lnTo>
                    <a:lnTo>
                      <a:pt x="2918" y="3767"/>
                    </a:lnTo>
                    <a:lnTo>
                      <a:pt x="2889" y="3762"/>
                    </a:lnTo>
                    <a:lnTo>
                      <a:pt x="2859" y="3756"/>
                    </a:lnTo>
                    <a:lnTo>
                      <a:pt x="2829" y="3749"/>
                    </a:lnTo>
                    <a:lnTo>
                      <a:pt x="2797" y="3742"/>
                    </a:lnTo>
                    <a:lnTo>
                      <a:pt x="2732" y="3725"/>
                    </a:lnTo>
                    <a:lnTo>
                      <a:pt x="2663" y="3708"/>
                    </a:lnTo>
                    <a:lnTo>
                      <a:pt x="2627" y="3699"/>
                    </a:lnTo>
                    <a:lnTo>
                      <a:pt x="2590" y="3693"/>
                    </a:lnTo>
                    <a:lnTo>
                      <a:pt x="2554" y="3685"/>
                    </a:lnTo>
                    <a:lnTo>
                      <a:pt x="2516" y="3679"/>
                    </a:lnTo>
                    <a:lnTo>
                      <a:pt x="2472" y="3674"/>
                    </a:lnTo>
                    <a:lnTo>
                      <a:pt x="2427" y="3668"/>
                    </a:lnTo>
                    <a:lnTo>
                      <a:pt x="2383" y="3664"/>
                    </a:lnTo>
                    <a:lnTo>
                      <a:pt x="2338" y="3660"/>
                    </a:lnTo>
                    <a:lnTo>
                      <a:pt x="2293" y="3658"/>
                    </a:lnTo>
                    <a:lnTo>
                      <a:pt x="2248" y="3657"/>
                    </a:lnTo>
                    <a:lnTo>
                      <a:pt x="2204" y="3656"/>
                    </a:lnTo>
                    <a:lnTo>
                      <a:pt x="2158" y="3657"/>
                    </a:lnTo>
                    <a:lnTo>
                      <a:pt x="2114" y="3658"/>
                    </a:lnTo>
                    <a:lnTo>
                      <a:pt x="2068" y="3660"/>
                    </a:lnTo>
                    <a:lnTo>
                      <a:pt x="2023" y="3664"/>
                    </a:lnTo>
                    <a:lnTo>
                      <a:pt x="1978" y="3667"/>
                    </a:lnTo>
                    <a:lnTo>
                      <a:pt x="1932" y="3673"/>
                    </a:lnTo>
                    <a:lnTo>
                      <a:pt x="1888" y="3678"/>
                    </a:lnTo>
                    <a:lnTo>
                      <a:pt x="1842" y="3685"/>
                    </a:lnTo>
                    <a:lnTo>
                      <a:pt x="1798" y="3693"/>
                    </a:lnTo>
                    <a:lnTo>
                      <a:pt x="1754" y="3702"/>
                    </a:lnTo>
                    <a:lnTo>
                      <a:pt x="1709" y="3712"/>
                    </a:lnTo>
                    <a:lnTo>
                      <a:pt x="1664" y="3723"/>
                    </a:lnTo>
                    <a:lnTo>
                      <a:pt x="1619" y="3734"/>
                    </a:lnTo>
                    <a:lnTo>
                      <a:pt x="1575" y="3747"/>
                    </a:lnTo>
                    <a:lnTo>
                      <a:pt x="1531" y="3760"/>
                    </a:lnTo>
                    <a:lnTo>
                      <a:pt x="1487" y="3775"/>
                    </a:lnTo>
                    <a:lnTo>
                      <a:pt x="1443" y="3790"/>
                    </a:lnTo>
                    <a:lnTo>
                      <a:pt x="1399" y="3807"/>
                    </a:lnTo>
                    <a:lnTo>
                      <a:pt x="1356" y="3825"/>
                    </a:lnTo>
                    <a:lnTo>
                      <a:pt x="1312" y="3844"/>
                    </a:lnTo>
                    <a:lnTo>
                      <a:pt x="1270" y="3863"/>
                    </a:lnTo>
                    <a:lnTo>
                      <a:pt x="1227" y="3884"/>
                    </a:lnTo>
                    <a:lnTo>
                      <a:pt x="1185" y="3905"/>
                    </a:lnTo>
                    <a:lnTo>
                      <a:pt x="1142" y="3928"/>
                    </a:lnTo>
                    <a:lnTo>
                      <a:pt x="1100" y="3952"/>
                    </a:lnTo>
                    <a:lnTo>
                      <a:pt x="1003" y="4011"/>
                    </a:lnTo>
                    <a:lnTo>
                      <a:pt x="911" y="4074"/>
                    </a:lnTo>
                    <a:lnTo>
                      <a:pt x="823" y="4141"/>
                    </a:lnTo>
                    <a:lnTo>
                      <a:pt x="739" y="4212"/>
                    </a:lnTo>
                    <a:lnTo>
                      <a:pt x="659" y="4286"/>
                    </a:lnTo>
                    <a:lnTo>
                      <a:pt x="583" y="4364"/>
                    </a:lnTo>
                    <a:lnTo>
                      <a:pt x="512" y="4445"/>
                    </a:lnTo>
                    <a:lnTo>
                      <a:pt x="445" y="4529"/>
                    </a:lnTo>
                    <a:lnTo>
                      <a:pt x="382" y="4616"/>
                    </a:lnTo>
                    <a:lnTo>
                      <a:pt x="324" y="4706"/>
                    </a:lnTo>
                    <a:lnTo>
                      <a:pt x="271" y="4798"/>
                    </a:lnTo>
                    <a:lnTo>
                      <a:pt x="223" y="4892"/>
                    </a:lnTo>
                    <a:lnTo>
                      <a:pt x="179" y="4988"/>
                    </a:lnTo>
                    <a:lnTo>
                      <a:pt x="140" y="5086"/>
                    </a:lnTo>
                    <a:lnTo>
                      <a:pt x="104" y="5186"/>
                    </a:lnTo>
                    <a:lnTo>
                      <a:pt x="75" y="5287"/>
                    </a:lnTo>
                    <a:lnTo>
                      <a:pt x="50" y="5391"/>
                    </a:lnTo>
                    <a:lnTo>
                      <a:pt x="30" y="5494"/>
                    </a:lnTo>
                    <a:lnTo>
                      <a:pt x="15" y="5598"/>
                    </a:lnTo>
                    <a:lnTo>
                      <a:pt x="5" y="5704"/>
                    </a:lnTo>
                    <a:lnTo>
                      <a:pt x="0" y="5810"/>
                    </a:lnTo>
                    <a:lnTo>
                      <a:pt x="0" y="5916"/>
                    </a:lnTo>
                    <a:lnTo>
                      <a:pt x="5" y="6023"/>
                    </a:lnTo>
                    <a:lnTo>
                      <a:pt x="16" y="6130"/>
                    </a:lnTo>
                    <a:lnTo>
                      <a:pt x="32" y="6235"/>
                    </a:lnTo>
                    <a:lnTo>
                      <a:pt x="53" y="6342"/>
                    </a:lnTo>
                    <a:lnTo>
                      <a:pt x="80" y="6446"/>
                    </a:lnTo>
                    <a:lnTo>
                      <a:pt x="112" y="6551"/>
                    </a:lnTo>
                    <a:lnTo>
                      <a:pt x="149" y="6654"/>
                    </a:lnTo>
                    <a:lnTo>
                      <a:pt x="192" y="6758"/>
                    </a:lnTo>
                    <a:lnTo>
                      <a:pt x="241" y="6859"/>
                    </a:lnTo>
                    <a:lnTo>
                      <a:pt x="294" y="6958"/>
                    </a:lnTo>
                    <a:lnTo>
                      <a:pt x="354" y="7054"/>
                    </a:lnTo>
                    <a:lnTo>
                      <a:pt x="418" y="7146"/>
                    </a:lnTo>
                    <a:lnTo>
                      <a:pt x="484" y="7235"/>
                    </a:lnTo>
                    <a:lnTo>
                      <a:pt x="556" y="7320"/>
                    </a:lnTo>
                    <a:lnTo>
                      <a:pt x="630" y="7400"/>
                    </a:lnTo>
                    <a:lnTo>
                      <a:pt x="708" y="7475"/>
                    </a:lnTo>
                    <a:lnTo>
                      <a:pt x="789" y="7546"/>
                    </a:lnTo>
                    <a:lnTo>
                      <a:pt x="873" y="7613"/>
                    </a:lnTo>
                    <a:lnTo>
                      <a:pt x="960" y="7675"/>
                    </a:lnTo>
                    <a:lnTo>
                      <a:pt x="1049" y="7733"/>
                    </a:lnTo>
                    <a:lnTo>
                      <a:pt x="1141" y="7787"/>
                    </a:lnTo>
                    <a:lnTo>
                      <a:pt x="1236" y="7835"/>
                    </a:lnTo>
                    <a:lnTo>
                      <a:pt x="1332" y="7880"/>
                    </a:lnTo>
                    <a:lnTo>
                      <a:pt x="1430" y="7919"/>
                    </a:lnTo>
                    <a:lnTo>
                      <a:pt x="1530" y="7953"/>
                    </a:lnTo>
                    <a:lnTo>
                      <a:pt x="1631" y="7983"/>
                    </a:lnTo>
                    <a:lnTo>
                      <a:pt x="1734" y="8008"/>
                    </a:lnTo>
                    <a:lnTo>
                      <a:pt x="1838" y="8028"/>
                    </a:lnTo>
                    <a:lnTo>
                      <a:pt x="1942" y="8043"/>
                    </a:lnTo>
                    <a:lnTo>
                      <a:pt x="2048" y="8053"/>
                    </a:lnTo>
                    <a:lnTo>
                      <a:pt x="2154" y="8058"/>
                    </a:lnTo>
                    <a:lnTo>
                      <a:pt x="2260" y="8058"/>
                    </a:lnTo>
                    <a:lnTo>
                      <a:pt x="2366" y="8052"/>
                    </a:lnTo>
                    <a:lnTo>
                      <a:pt x="2473" y="8042"/>
                    </a:lnTo>
                    <a:lnTo>
                      <a:pt x="2579" y="8025"/>
                    </a:lnTo>
                    <a:lnTo>
                      <a:pt x="2685" y="8004"/>
                    </a:lnTo>
                    <a:lnTo>
                      <a:pt x="2790" y="7978"/>
                    </a:lnTo>
                    <a:lnTo>
                      <a:pt x="2895" y="7947"/>
                    </a:lnTo>
                    <a:lnTo>
                      <a:pt x="2998" y="7909"/>
                    </a:lnTo>
                    <a:lnTo>
                      <a:pt x="3101" y="7865"/>
                    </a:lnTo>
                    <a:lnTo>
                      <a:pt x="3202" y="7818"/>
                    </a:lnTo>
                    <a:lnTo>
                      <a:pt x="3302" y="7763"/>
                    </a:lnTo>
                    <a:lnTo>
                      <a:pt x="3352" y="7733"/>
                    </a:lnTo>
                    <a:lnTo>
                      <a:pt x="3401" y="7702"/>
                    </a:lnTo>
                    <a:lnTo>
                      <a:pt x="3448" y="7670"/>
                    </a:lnTo>
                    <a:lnTo>
                      <a:pt x="3496" y="7637"/>
                    </a:lnTo>
                    <a:lnTo>
                      <a:pt x="3542" y="7603"/>
                    </a:lnTo>
                    <a:lnTo>
                      <a:pt x="3586" y="7568"/>
                    </a:lnTo>
                    <a:lnTo>
                      <a:pt x="3630" y="7531"/>
                    </a:lnTo>
                    <a:lnTo>
                      <a:pt x="3673" y="7494"/>
                    </a:lnTo>
                    <a:lnTo>
                      <a:pt x="3714" y="7456"/>
                    </a:lnTo>
                    <a:lnTo>
                      <a:pt x="3754" y="7418"/>
                    </a:lnTo>
                    <a:lnTo>
                      <a:pt x="3793" y="7378"/>
                    </a:lnTo>
                    <a:lnTo>
                      <a:pt x="3831" y="7336"/>
                    </a:lnTo>
                    <a:lnTo>
                      <a:pt x="3868" y="7295"/>
                    </a:lnTo>
                    <a:lnTo>
                      <a:pt x="3904" y="7252"/>
                    </a:lnTo>
                    <a:lnTo>
                      <a:pt x="3939" y="7210"/>
                    </a:lnTo>
                    <a:lnTo>
                      <a:pt x="3972" y="7165"/>
                    </a:lnTo>
                    <a:lnTo>
                      <a:pt x="4004" y="7121"/>
                    </a:lnTo>
                    <a:lnTo>
                      <a:pt x="4034" y="7075"/>
                    </a:lnTo>
                    <a:lnTo>
                      <a:pt x="4064" y="7030"/>
                    </a:lnTo>
                    <a:lnTo>
                      <a:pt x="4093" y="6982"/>
                    </a:lnTo>
                    <a:lnTo>
                      <a:pt x="4120" y="6935"/>
                    </a:lnTo>
                    <a:lnTo>
                      <a:pt x="4146" y="6888"/>
                    </a:lnTo>
                    <a:lnTo>
                      <a:pt x="4171" y="6839"/>
                    </a:lnTo>
                    <a:lnTo>
                      <a:pt x="4195" y="6790"/>
                    </a:lnTo>
                    <a:lnTo>
                      <a:pt x="4217" y="6740"/>
                    </a:lnTo>
                    <a:lnTo>
                      <a:pt x="4239" y="6690"/>
                    </a:lnTo>
                    <a:lnTo>
                      <a:pt x="4259" y="6639"/>
                    </a:lnTo>
                    <a:lnTo>
                      <a:pt x="4276" y="6589"/>
                    </a:lnTo>
                    <a:lnTo>
                      <a:pt x="4294" y="6536"/>
                    </a:lnTo>
                    <a:lnTo>
                      <a:pt x="4311" y="6485"/>
                    </a:lnTo>
                    <a:lnTo>
                      <a:pt x="4325" y="6433"/>
                    </a:lnTo>
                    <a:lnTo>
                      <a:pt x="4339" y="6380"/>
                    </a:lnTo>
                    <a:lnTo>
                      <a:pt x="4382" y="6180"/>
                    </a:lnTo>
                    <a:lnTo>
                      <a:pt x="4415" y="5976"/>
                    </a:lnTo>
                    <a:lnTo>
                      <a:pt x="4438" y="5770"/>
                    </a:lnTo>
                    <a:lnTo>
                      <a:pt x="4450" y="5562"/>
                    </a:lnTo>
                    <a:lnTo>
                      <a:pt x="4453" y="5351"/>
                    </a:lnTo>
                    <a:lnTo>
                      <a:pt x="4448" y="5138"/>
                    </a:lnTo>
                    <a:lnTo>
                      <a:pt x="4433" y="4924"/>
                    </a:lnTo>
                    <a:lnTo>
                      <a:pt x="4410" y="4709"/>
                    </a:lnTo>
                    <a:lnTo>
                      <a:pt x="4380" y="4493"/>
                    </a:lnTo>
                    <a:lnTo>
                      <a:pt x="4341" y="4276"/>
                    </a:lnTo>
                    <a:lnTo>
                      <a:pt x="4294" y="4059"/>
                    </a:lnTo>
                    <a:lnTo>
                      <a:pt x="4241" y="3843"/>
                    </a:lnTo>
                    <a:lnTo>
                      <a:pt x="4181" y="3627"/>
                    </a:lnTo>
                    <a:lnTo>
                      <a:pt x="4114" y="3410"/>
                    </a:lnTo>
                    <a:lnTo>
                      <a:pt x="4041" y="3196"/>
                    </a:lnTo>
                    <a:lnTo>
                      <a:pt x="3963" y="2983"/>
                    </a:lnTo>
                    <a:lnTo>
                      <a:pt x="3880" y="2771"/>
                    </a:lnTo>
                    <a:lnTo>
                      <a:pt x="3791" y="2561"/>
                    </a:lnTo>
                    <a:lnTo>
                      <a:pt x="3697" y="2354"/>
                    </a:lnTo>
                    <a:lnTo>
                      <a:pt x="3598" y="2149"/>
                    </a:lnTo>
                    <a:lnTo>
                      <a:pt x="3497" y="1947"/>
                    </a:lnTo>
                    <a:lnTo>
                      <a:pt x="3392" y="1748"/>
                    </a:lnTo>
                    <a:lnTo>
                      <a:pt x="3283" y="1552"/>
                    </a:lnTo>
                    <a:lnTo>
                      <a:pt x="3171" y="1360"/>
                    </a:lnTo>
                    <a:lnTo>
                      <a:pt x="3056" y="1172"/>
                    </a:lnTo>
                    <a:lnTo>
                      <a:pt x="2938" y="989"/>
                    </a:lnTo>
                    <a:lnTo>
                      <a:pt x="2819" y="811"/>
                    </a:lnTo>
                    <a:lnTo>
                      <a:pt x="2699" y="638"/>
                    </a:lnTo>
                    <a:lnTo>
                      <a:pt x="2577" y="469"/>
                    </a:lnTo>
                    <a:lnTo>
                      <a:pt x="2455" y="307"/>
                    </a:lnTo>
                    <a:lnTo>
                      <a:pt x="2330" y="150"/>
                    </a:lnTo>
                    <a:lnTo>
                      <a:pt x="2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9" name="Freeform 29">
                <a:extLst>
                  <a:ext uri="{FF2B5EF4-FFF2-40B4-BE49-F238E27FC236}">
                    <a16:creationId xmlns:a16="http://schemas.microsoft.com/office/drawing/2014/main" id="{EFC2C8EB-40B6-4699-BFFD-50C584EBC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182" y="342438"/>
                <a:ext cx="1705521" cy="3086563"/>
              </a:xfrm>
              <a:custGeom>
                <a:avLst/>
                <a:gdLst>
                  <a:gd name="T0" fmla="*/ 2066 w 4453"/>
                  <a:gd name="T1" fmla="*/ 7737 h 8058"/>
                  <a:gd name="T2" fmla="*/ 1843 w 4453"/>
                  <a:gd name="T3" fmla="*/ 7288 h 8058"/>
                  <a:gd name="T4" fmla="*/ 1644 w 4453"/>
                  <a:gd name="T5" fmla="*/ 6829 h 8058"/>
                  <a:gd name="T6" fmla="*/ 1474 w 4453"/>
                  <a:gd name="T7" fmla="*/ 6371 h 8058"/>
                  <a:gd name="T8" fmla="*/ 1336 w 4453"/>
                  <a:gd name="T9" fmla="*/ 5928 h 8058"/>
                  <a:gd name="T10" fmla="*/ 1237 w 4453"/>
                  <a:gd name="T11" fmla="*/ 5510 h 8058"/>
                  <a:gd name="T12" fmla="*/ 1179 w 4453"/>
                  <a:gd name="T13" fmla="*/ 5132 h 8058"/>
                  <a:gd name="T14" fmla="*/ 1168 w 4453"/>
                  <a:gd name="T15" fmla="*/ 4805 h 8058"/>
                  <a:gd name="T16" fmla="*/ 1197 w 4453"/>
                  <a:gd name="T17" fmla="*/ 4571 h 8058"/>
                  <a:gd name="T18" fmla="*/ 1247 w 4453"/>
                  <a:gd name="T19" fmla="*/ 4420 h 8058"/>
                  <a:gd name="T20" fmla="*/ 1316 w 4453"/>
                  <a:gd name="T21" fmla="*/ 4330 h 8058"/>
                  <a:gd name="T22" fmla="*/ 1402 w 4453"/>
                  <a:gd name="T23" fmla="*/ 4291 h 8058"/>
                  <a:gd name="T24" fmla="*/ 1506 w 4453"/>
                  <a:gd name="T25" fmla="*/ 4288 h 8058"/>
                  <a:gd name="T26" fmla="*/ 1624 w 4453"/>
                  <a:gd name="T27" fmla="*/ 4309 h 8058"/>
                  <a:gd name="T28" fmla="*/ 1826 w 4453"/>
                  <a:gd name="T29" fmla="*/ 4359 h 8058"/>
                  <a:gd name="T30" fmla="*/ 1981 w 4453"/>
                  <a:gd name="T31" fmla="*/ 4384 h 8058"/>
                  <a:gd name="T32" fmla="*/ 2160 w 4453"/>
                  <a:gd name="T33" fmla="*/ 4400 h 8058"/>
                  <a:gd name="T34" fmla="*/ 2339 w 4453"/>
                  <a:gd name="T35" fmla="*/ 4400 h 8058"/>
                  <a:gd name="T36" fmla="*/ 2521 w 4453"/>
                  <a:gd name="T37" fmla="*/ 4385 h 8058"/>
                  <a:gd name="T38" fmla="*/ 2699 w 4453"/>
                  <a:gd name="T39" fmla="*/ 4356 h 8058"/>
                  <a:gd name="T40" fmla="*/ 2878 w 4453"/>
                  <a:gd name="T41" fmla="*/ 4311 h 8058"/>
                  <a:gd name="T42" fmla="*/ 3054 w 4453"/>
                  <a:gd name="T43" fmla="*/ 4251 h 8058"/>
                  <a:gd name="T44" fmla="*/ 3226 w 4453"/>
                  <a:gd name="T45" fmla="*/ 4174 h 8058"/>
                  <a:gd name="T46" fmla="*/ 3450 w 4453"/>
                  <a:gd name="T47" fmla="*/ 4047 h 8058"/>
                  <a:gd name="T48" fmla="*/ 3794 w 4453"/>
                  <a:gd name="T49" fmla="*/ 3772 h 8058"/>
                  <a:gd name="T50" fmla="*/ 4071 w 4453"/>
                  <a:gd name="T51" fmla="*/ 3442 h 8058"/>
                  <a:gd name="T52" fmla="*/ 4274 w 4453"/>
                  <a:gd name="T53" fmla="*/ 3070 h 8058"/>
                  <a:gd name="T54" fmla="*/ 4403 w 4453"/>
                  <a:gd name="T55" fmla="*/ 2667 h 8058"/>
                  <a:gd name="T56" fmla="*/ 4453 w 4453"/>
                  <a:gd name="T57" fmla="*/ 2248 h 8058"/>
                  <a:gd name="T58" fmla="*/ 4421 w 4453"/>
                  <a:gd name="T59" fmla="*/ 1823 h 8058"/>
                  <a:gd name="T60" fmla="*/ 4304 w 4453"/>
                  <a:gd name="T61" fmla="*/ 1404 h 8058"/>
                  <a:gd name="T62" fmla="*/ 4099 w 4453"/>
                  <a:gd name="T63" fmla="*/ 1004 h 8058"/>
                  <a:gd name="T64" fmla="*/ 3823 w 4453"/>
                  <a:gd name="T65" fmla="*/ 658 h 8058"/>
                  <a:gd name="T66" fmla="*/ 3493 w 4453"/>
                  <a:gd name="T67" fmla="*/ 383 h 8058"/>
                  <a:gd name="T68" fmla="*/ 3121 w 4453"/>
                  <a:gd name="T69" fmla="*/ 178 h 8058"/>
                  <a:gd name="T70" fmla="*/ 2719 w 4453"/>
                  <a:gd name="T71" fmla="*/ 50 h 8058"/>
                  <a:gd name="T72" fmla="*/ 2299 w 4453"/>
                  <a:gd name="T73" fmla="*/ 0 h 8058"/>
                  <a:gd name="T74" fmla="*/ 1874 w 4453"/>
                  <a:gd name="T75" fmla="*/ 33 h 8058"/>
                  <a:gd name="T76" fmla="*/ 1455 w 4453"/>
                  <a:gd name="T77" fmla="*/ 149 h 8058"/>
                  <a:gd name="T78" fmla="*/ 1101 w 4453"/>
                  <a:gd name="T79" fmla="*/ 325 h 8058"/>
                  <a:gd name="T80" fmla="*/ 911 w 4453"/>
                  <a:gd name="T81" fmla="*/ 455 h 8058"/>
                  <a:gd name="T82" fmla="*/ 739 w 4453"/>
                  <a:gd name="T83" fmla="*/ 602 h 8058"/>
                  <a:gd name="T84" fmla="*/ 585 w 4453"/>
                  <a:gd name="T85" fmla="*/ 763 h 8058"/>
                  <a:gd name="T86" fmla="*/ 449 w 4453"/>
                  <a:gd name="T87" fmla="*/ 937 h 8058"/>
                  <a:gd name="T88" fmla="*/ 333 w 4453"/>
                  <a:gd name="T89" fmla="*/ 1123 h 8058"/>
                  <a:gd name="T90" fmla="*/ 236 w 4453"/>
                  <a:gd name="T91" fmla="*/ 1318 h 8058"/>
                  <a:gd name="T92" fmla="*/ 159 w 4453"/>
                  <a:gd name="T93" fmla="*/ 1522 h 8058"/>
                  <a:gd name="T94" fmla="*/ 71 w 4453"/>
                  <a:gd name="T95" fmla="*/ 1878 h 8058"/>
                  <a:gd name="T96" fmla="*/ 0 w 4453"/>
                  <a:gd name="T97" fmla="*/ 2707 h 8058"/>
                  <a:gd name="T98" fmla="*/ 73 w 4453"/>
                  <a:gd name="T99" fmla="*/ 3565 h 8058"/>
                  <a:gd name="T100" fmla="*/ 272 w 4453"/>
                  <a:gd name="T101" fmla="*/ 4431 h 8058"/>
                  <a:gd name="T102" fmla="*/ 573 w 4453"/>
                  <a:gd name="T103" fmla="*/ 5287 h 8058"/>
                  <a:gd name="T104" fmla="*/ 956 w 4453"/>
                  <a:gd name="T105" fmla="*/ 6111 h 8058"/>
                  <a:gd name="T106" fmla="*/ 1397 w 4453"/>
                  <a:gd name="T107" fmla="*/ 6886 h 8058"/>
                  <a:gd name="T108" fmla="*/ 1876 w 4453"/>
                  <a:gd name="T109" fmla="*/ 758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46" y="8058"/>
                    </a:moveTo>
                    <a:lnTo>
                      <a:pt x="2185" y="7952"/>
                    </a:lnTo>
                    <a:lnTo>
                      <a:pt x="2125" y="7846"/>
                    </a:lnTo>
                    <a:lnTo>
                      <a:pt x="2066" y="7737"/>
                    </a:lnTo>
                    <a:lnTo>
                      <a:pt x="2008" y="7626"/>
                    </a:lnTo>
                    <a:lnTo>
                      <a:pt x="1951" y="7515"/>
                    </a:lnTo>
                    <a:lnTo>
                      <a:pt x="1896" y="7401"/>
                    </a:lnTo>
                    <a:lnTo>
                      <a:pt x="1843" y="7288"/>
                    </a:lnTo>
                    <a:lnTo>
                      <a:pt x="1790" y="7173"/>
                    </a:lnTo>
                    <a:lnTo>
                      <a:pt x="1740" y="7059"/>
                    </a:lnTo>
                    <a:lnTo>
                      <a:pt x="1691" y="6943"/>
                    </a:lnTo>
                    <a:lnTo>
                      <a:pt x="1644" y="6829"/>
                    </a:lnTo>
                    <a:lnTo>
                      <a:pt x="1598" y="6713"/>
                    </a:lnTo>
                    <a:lnTo>
                      <a:pt x="1555" y="6599"/>
                    </a:lnTo>
                    <a:lnTo>
                      <a:pt x="1512" y="6484"/>
                    </a:lnTo>
                    <a:lnTo>
                      <a:pt x="1474" y="6371"/>
                    </a:lnTo>
                    <a:lnTo>
                      <a:pt x="1436" y="6258"/>
                    </a:lnTo>
                    <a:lnTo>
                      <a:pt x="1400" y="6147"/>
                    </a:lnTo>
                    <a:lnTo>
                      <a:pt x="1367" y="6037"/>
                    </a:lnTo>
                    <a:lnTo>
                      <a:pt x="1336" y="5928"/>
                    </a:lnTo>
                    <a:lnTo>
                      <a:pt x="1307" y="5820"/>
                    </a:lnTo>
                    <a:lnTo>
                      <a:pt x="1281" y="5714"/>
                    </a:lnTo>
                    <a:lnTo>
                      <a:pt x="1258" y="5611"/>
                    </a:lnTo>
                    <a:lnTo>
                      <a:pt x="1237" y="5510"/>
                    </a:lnTo>
                    <a:lnTo>
                      <a:pt x="1218" y="5411"/>
                    </a:lnTo>
                    <a:lnTo>
                      <a:pt x="1202" y="5315"/>
                    </a:lnTo>
                    <a:lnTo>
                      <a:pt x="1189" y="5222"/>
                    </a:lnTo>
                    <a:lnTo>
                      <a:pt x="1179" y="5132"/>
                    </a:lnTo>
                    <a:lnTo>
                      <a:pt x="1171" y="5045"/>
                    </a:lnTo>
                    <a:lnTo>
                      <a:pt x="1168" y="4962"/>
                    </a:lnTo>
                    <a:lnTo>
                      <a:pt x="1166" y="4882"/>
                    </a:lnTo>
                    <a:lnTo>
                      <a:pt x="1168" y="4805"/>
                    </a:lnTo>
                    <a:lnTo>
                      <a:pt x="1174" y="4733"/>
                    </a:lnTo>
                    <a:lnTo>
                      <a:pt x="1180" y="4674"/>
                    </a:lnTo>
                    <a:lnTo>
                      <a:pt x="1188" y="4620"/>
                    </a:lnTo>
                    <a:lnTo>
                      <a:pt x="1197" y="4571"/>
                    </a:lnTo>
                    <a:lnTo>
                      <a:pt x="1208" y="4526"/>
                    </a:lnTo>
                    <a:lnTo>
                      <a:pt x="1220" y="4486"/>
                    </a:lnTo>
                    <a:lnTo>
                      <a:pt x="1232" y="4451"/>
                    </a:lnTo>
                    <a:lnTo>
                      <a:pt x="1247" y="4420"/>
                    </a:lnTo>
                    <a:lnTo>
                      <a:pt x="1262" y="4392"/>
                    </a:lnTo>
                    <a:lnTo>
                      <a:pt x="1279" y="4368"/>
                    </a:lnTo>
                    <a:lnTo>
                      <a:pt x="1297" y="4348"/>
                    </a:lnTo>
                    <a:lnTo>
                      <a:pt x="1316" y="4330"/>
                    </a:lnTo>
                    <a:lnTo>
                      <a:pt x="1336" y="4316"/>
                    </a:lnTo>
                    <a:lnTo>
                      <a:pt x="1357" y="4305"/>
                    </a:lnTo>
                    <a:lnTo>
                      <a:pt x="1379" y="4296"/>
                    </a:lnTo>
                    <a:lnTo>
                      <a:pt x="1402" y="4291"/>
                    </a:lnTo>
                    <a:lnTo>
                      <a:pt x="1427" y="4286"/>
                    </a:lnTo>
                    <a:lnTo>
                      <a:pt x="1452" y="4285"/>
                    </a:lnTo>
                    <a:lnTo>
                      <a:pt x="1479" y="4285"/>
                    </a:lnTo>
                    <a:lnTo>
                      <a:pt x="1506" y="4288"/>
                    </a:lnTo>
                    <a:lnTo>
                      <a:pt x="1535" y="4291"/>
                    </a:lnTo>
                    <a:lnTo>
                      <a:pt x="1564" y="4296"/>
                    </a:lnTo>
                    <a:lnTo>
                      <a:pt x="1594" y="4302"/>
                    </a:lnTo>
                    <a:lnTo>
                      <a:pt x="1624" y="4309"/>
                    </a:lnTo>
                    <a:lnTo>
                      <a:pt x="1656" y="4316"/>
                    </a:lnTo>
                    <a:lnTo>
                      <a:pt x="1721" y="4333"/>
                    </a:lnTo>
                    <a:lnTo>
                      <a:pt x="1790" y="4350"/>
                    </a:lnTo>
                    <a:lnTo>
                      <a:pt x="1826" y="4359"/>
                    </a:lnTo>
                    <a:lnTo>
                      <a:pt x="1863" y="4365"/>
                    </a:lnTo>
                    <a:lnTo>
                      <a:pt x="1899" y="4373"/>
                    </a:lnTo>
                    <a:lnTo>
                      <a:pt x="1937" y="4379"/>
                    </a:lnTo>
                    <a:lnTo>
                      <a:pt x="1981" y="4384"/>
                    </a:lnTo>
                    <a:lnTo>
                      <a:pt x="2026" y="4390"/>
                    </a:lnTo>
                    <a:lnTo>
                      <a:pt x="2070" y="4394"/>
                    </a:lnTo>
                    <a:lnTo>
                      <a:pt x="2115" y="4398"/>
                    </a:lnTo>
                    <a:lnTo>
                      <a:pt x="2160" y="4400"/>
                    </a:lnTo>
                    <a:lnTo>
                      <a:pt x="2205" y="4401"/>
                    </a:lnTo>
                    <a:lnTo>
                      <a:pt x="2249" y="4402"/>
                    </a:lnTo>
                    <a:lnTo>
                      <a:pt x="2295" y="4401"/>
                    </a:lnTo>
                    <a:lnTo>
                      <a:pt x="2339" y="4400"/>
                    </a:lnTo>
                    <a:lnTo>
                      <a:pt x="2385" y="4398"/>
                    </a:lnTo>
                    <a:lnTo>
                      <a:pt x="2430" y="4394"/>
                    </a:lnTo>
                    <a:lnTo>
                      <a:pt x="2475" y="4391"/>
                    </a:lnTo>
                    <a:lnTo>
                      <a:pt x="2521" y="4385"/>
                    </a:lnTo>
                    <a:lnTo>
                      <a:pt x="2565" y="4380"/>
                    </a:lnTo>
                    <a:lnTo>
                      <a:pt x="2611" y="4373"/>
                    </a:lnTo>
                    <a:lnTo>
                      <a:pt x="2655" y="4365"/>
                    </a:lnTo>
                    <a:lnTo>
                      <a:pt x="2699" y="4356"/>
                    </a:lnTo>
                    <a:lnTo>
                      <a:pt x="2744" y="4346"/>
                    </a:lnTo>
                    <a:lnTo>
                      <a:pt x="2789" y="4335"/>
                    </a:lnTo>
                    <a:lnTo>
                      <a:pt x="2834" y="4324"/>
                    </a:lnTo>
                    <a:lnTo>
                      <a:pt x="2878" y="4311"/>
                    </a:lnTo>
                    <a:lnTo>
                      <a:pt x="2922" y="4298"/>
                    </a:lnTo>
                    <a:lnTo>
                      <a:pt x="2966" y="4283"/>
                    </a:lnTo>
                    <a:lnTo>
                      <a:pt x="3010" y="4268"/>
                    </a:lnTo>
                    <a:lnTo>
                      <a:pt x="3054" y="4251"/>
                    </a:lnTo>
                    <a:lnTo>
                      <a:pt x="3097" y="4233"/>
                    </a:lnTo>
                    <a:lnTo>
                      <a:pt x="3141" y="4214"/>
                    </a:lnTo>
                    <a:lnTo>
                      <a:pt x="3183" y="4195"/>
                    </a:lnTo>
                    <a:lnTo>
                      <a:pt x="3226" y="4174"/>
                    </a:lnTo>
                    <a:lnTo>
                      <a:pt x="3268" y="4153"/>
                    </a:lnTo>
                    <a:lnTo>
                      <a:pt x="3311" y="4130"/>
                    </a:lnTo>
                    <a:lnTo>
                      <a:pt x="3353" y="4106"/>
                    </a:lnTo>
                    <a:lnTo>
                      <a:pt x="3450" y="4047"/>
                    </a:lnTo>
                    <a:lnTo>
                      <a:pt x="3542" y="3984"/>
                    </a:lnTo>
                    <a:lnTo>
                      <a:pt x="3630" y="3917"/>
                    </a:lnTo>
                    <a:lnTo>
                      <a:pt x="3714" y="3846"/>
                    </a:lnTo>
                    <a:lnTo>
                      <a:pt x="3794" y="3772"/>
                    </a:lnTo>
                    <a:lnTo>
                      <a:pt x="3870" y="3694"/>
                    </a:lnTo>
                    <a:lnTo>
                      <a:pt x="3941" y="3613"/>
                    </a:lnTo>
                    <a:lnTo>
                      <a:pt x="4008" y="3529"/>
                    </a:lnTo>
                    <a:lnTo>
                      <a:pt x="4071" y="3442"/>
                    </a:lnTo>
                    <a:lnTo>
                      <a:pt x="4129" y="3352"/>
                    </a:lnTo>
                    <a:lnTo>
                      <a:pt x="4182" y="3260"/>
                    </a:lnTo>
                    <a:lnTo>
                      <a:pt x="4230" y="3166"/>
                    </a:lnTo>
                    <a:lnTo>
                      <a:pt x="4274" y="3070"/>
                    </a:lnTo>
                    <a:lnTo>
                      <a:pt x="4313" y="2972"/>
                    </a:lnTo>
                    <a:lnTo>
                      <a:pt x="4349" y="2872"/>
                    </a:lnTo>
                    <a:lnTo>
                      <a:pt x="4378" y="2771"/>
                    </a:lnTo>
                    <a:lnTo>
                      <a:pt x="4403" y="2667"/>
                    </a:lnTo>
                    <a:lnTo>
                      <a:pt x="4423" y="2564"/>
                    </a:lnTo>
                    <a:lnTo>
                      <a:pt x="4438" y="2460"/>
                    </a:lnTo>
                    <a:lnTo>
                      <a:pt x="4448" y="2354"/>
                    </a:lnTo>
                    <a:lnTo>
                      <a:pt x="4453" y="2248"/>
                    </a:lnTo>
                    <a:lnTo>
                      <a:pt x="4453" y="2142"/>
                    </a:lnTo>
                    <a:lnTo>
                      <a:pt x="4448" y="2035"/>
                    </a:lnTo>
                    <a:lnTo>
                      <a:pt x="4437" y="1928"/>
                    </a:lnTo>
                    <a:lnTo>
                      <a:pt x="4421" y="1823"/>
                    </a:lnTo>
                    <a:lnTo>
                      <a:pt x="4400" y="1716"/>
                    </a:lnTo>
                    <a:lnTo>
                      <a:pt x="4373" y="1612"/>
                    </a:lnTo>
                    <a:lnTo>
                      <a:pt x="4341" y="1507"/>
                    </a:lnTo>
                    <a:lnTo>
                      <a:pt x="4304" y="1404"/>
                    </a:lnTo>
                    <a:lnTo>
                      <a:pt x="4261" y="1300"/>
                    </a:lnTo>
                    <a:lnTo>
                      <a:pt x="4212" y="1199"/>
                    </a:lnTo>
                    <a:lnTo>
                      <a:pt x="4159" y="1100"/>
                    </a:lnTo>
                    <a:lnTo>
                      <a:pt x="4099" y="1004"/>
                    </a:lnTo>
                    <a:lnTo>
                      <a:pt x="4035" y="912"/>
                    </a:lnTo>
                    <a:lnTo>
                      <a:pt x="3969" y="823"/>
                    </a:lnTo>
                    <a:lnTo>
                      <a:pt x="3897" y="738"/>
                    </a:lnTo>
                    <a:lnTo>
                      <a:pt x="3823" y="658"/>
                    </a:lnTo>
                    <a:lnTo>
                      <a:pt x="3745" y="583"/>
                    </a:lnTo>
                    <a:lnTo>
                      <a:pt x="3664" y="512"/>
                    </a:lnTo>
                    <a:lnTo>
                      <a:pt x="3580" y="445"/>
                    </a:lnTo>
                    <a:lnTo>
                      <a:pt x="3493" y="383"/>
                    </a:lnTo>
                    <a:lnTo>
                      <a:pt x="3404" y="325"/>
                    </a:lnTo>
                    <a:lnTo>
                      <a:pt x="3312" y="271"/>
                    </a:lnTo>
                    <a:lnTo>
                      <a:pt x="3217" y="223"/>
                    </a:lnTo>
                    <a:lnTo>
                      <a:pt x="3121" y="178"/>
                    </a:lnTo>
                    <a:lnTo>
                      <a:pt x="3023" y="139"/>
                    </a:lnTo>
                    <a:lnTo>
                      <a:pt x="2923" y="105"/>
                    </a:lnTo>
                    <a:lnTo>
                      <a:pt x="2822" y="75"/>
                    </a:lnTo>
                    <a:lnTo>
                      <a:pt x="2719" y="50"/>
                    </a:lnTo>
                    <a:lnTo>
                      <a:pt x="2615" y="30"/>
                    </a:lnTo>
                    <a:lnTo>
                      <a:pt x="2511" y="15"/>
                    </a:lnTo>
                    <a:lnTo>
                      <a:pt x="2405" y="5"/>
                    </a:lnTo>
                    <a:lnTo>
                      <a:pt x="2299" y="0"/>
                    </a:lnTo>
                    <a:lnTo>
                      <a:pt x="2193" y="0"/>
                    </a:lnTo>
                    <a:lnTo>
                      <a:pt x="2086" y="6"/>
                    </a:lnTo>
                    <a:lnTo>
                      <a:pt x="1980" y="16"/>
                    </a:lnTo>
                    <a:lnTo>
                      <a:pt x="1874" y="33"/>
                    </a:lnTo>
                    <a:lnTo>
                      <a:pt x="1768" y="54"/>
                    </a:lnTo>
                    <a:lnTo>
                      <a:pt x="1663" y="80"/>
                    </a:lnTo>
                    <a:lnTo>
                      <a:pt x="1558" y="111"/>
                    </a:lnTo>
                    <a:lnTo>
                      <a:pt x="1455" y="149"/>
                    </a:lnTo>
                    <a:lnTo>
                      <a:pt x="1352" y="193"/>
                    </a:lnTo>
                    <a:lnTo>
                      <a:pt x="1251" y="240"/>
                    </a:lnTo>
                    <a:lnTo>
                      <a:pt x="1151" y="295"/>
                    </a:lnTo>
                    <a:lnTo>
                      <a:pt x="1101" y="325"/>
                    </a:lnTo>
                    <a:lnTo>
                      <a:pt x="1052" y="356"/>
                    </a:lnTo>
                    <a:lnTo>
                      <a:pt x="1005" y="388"/>
                    </a:lnTo>
                    <a:lnTo>
                      <a:pt x="957" y="421"/>
                    </a:lnTo>
                    <a:lnTo>
                      <a:pt x="911" y="455"/>
                    </a:lnTo>
                    <a:lnTo>
                      <a:pt x="867" y="490"/>
                    </a:lnTo>
                    <a:lnTo>
                      <a:pt x="823" y="527"/>
                    </a:lnTo>
                    <a:lnTo>
                      <a:pt x="780" y="564"/>
                    </a:lnTo>
                    <a:lnTo>
                      <a:pt x="739" y="602"/>
                    </a:lnTo>
                    <a:lnTo>
                      <a:pt x="699" y="640"/>
                    </a:lnTo>
                    <a:lnTo>
                      <a:pt x="660" y="680"/>
                    </a:lnTo>
                    <a:lnTo>
                      <a:pt x="622" y="722"/>
                    </a:lnTo>
                    <a:lnTo>
                      <a:pt x="585" y="763"/>
                    </a:lnTo>
                    <a:lnTo>
                      <a:pt x="549" y="806"/>
                    </a:lnTo>
                    <a:lnTo>
                      <a:pt x="514" y="848"/>
                    </a:lnTo>
                    <a:lnTo>
                      <a:pt x="481" y="893"/>
                    </a:lnTo>
                    <a:lnTo>
                      <a:pt x="449" y="937"/>
                    </a:lnTo>
                    <a:lnTo>
                      <a:pt x="419" y="983"/>
                    </a:lnTo>
                    <a:lnTo>
                      <a:pt x="389" y="1028"/>
                    </a:lnTo>
                    <a:lnTo>
                      <a:pt x="360" y="1076"/>
                    </a:lnTo>
                    <a:lnTo>
                      <a:pt x="333" y="1123"/>
                    </a:lnTo>
                    <a:lnTo>
                      <a:pt x="307" y="1170"/>
                    </a:lnTo>
                    <a:lnTo>
                      <a:pt x="282" y="1219"/>
                    </a:lnTo>
                    <a:lnTo>
                      <a:pt x="258" y="1268"/>
                    </a:lnTo>
                    <a:lnTo>
                      <a:pt x="236" y="1318"/>
                    </a:lnTo>
                    <a:lnTo>
                      <a:pt x="214" y="1368"/>
                    </a:lnTo>
                    <a:lnTo>
                      <a:pt x="194" y="1419"/>
                    </a:lnTo>
                    <a:lnTo>
                      <a:pt x="177" y="1469"/>
                    </a:lnTo>
                    <a:lnTo>
                      <a:pt x="159" y="1522"/>
                    </a:lnTo>
                    <a:lnTo>
                      <a:pt x="142" y="1573"/>
                    </a:lnTo>
                    <a:lnTo>
                      <a:pt x="128" y="1625"/>
                    </a:lnTo>
                    <a:lnTo>
                      <a:pt x="114" y="1678"/>
                    </a:lnTo>
                    <a:lnTo>
                      <a:pt x="71" y="1878"/>
                    </a:lnTo>
                    <a:lnTo>
                      <a:pt x="38" y="2082"/>
                    </a:lnTo>
                    <a:lnTo>
                      <a:pt x="15" y="2288"/>
                    </a:lnTo>
                    <a:lnTo>
                      <a:pt x="3" y="2496"/>
                    </a:lnTo>
                    <a:lnTo>
                      <a:pt x="0" y="2707"/>
                    </a:lnTo>
                    <a:lnTo>
                      <a:pt x="5" y="2920"/>
                    </a:lnTo>
                    <a:lnTo>
                      <a:pt x="20" y="3134"/>
                    </a:lnTo>
                    <a:lnTo>
                      <a:pt x="42" y="3349"/>
                    </a:lnTo>
                    <a:lnTo>
                      <a:pt x="73" y="3565"/>
                    </a:lnTo>
                    <a:lnTo>
                      <a:pt x="112" y="3782"/>
                    </a:lnTo>
                    <a:lnTo>
                      <a:pt x="159" y="3999"/>
                    </a:lnTo>
                    <a:lnTo>
                      <a:pt x="212" y="4215"/>
                    </a:lnTo>
                    <a:lnTo>
                      <a:pt x="272" y="4431"/>
                    </a:lnTo>
                    <a:lnTo>
                      <a:pt x="339" y="4648"/>
                    </a:lnTo>
                    <a:lnTo>
                      <a:pt x="412" y="4862"/>
                    </a:lnTo>
                    <a:lnTo>
                      <a:pt x="490" y="5075"/>
                    </a:lnTo>
                    <a:lnTo>
                      <a:pt x="573" y="5287"/>
                    </a:lnTo>
                    <a:lnTo>
                      <a:pt x="662" y="5497"/>
                    </a:lnTo>
                    <a:lnTo>
                      <a:pt x="756" y="5704"/>
                    </a:lnTo>
                    <a:lnTo>
                      <a:pt x="855" y="5909"/>
                    </a:lnTo>
                    <a:lnTo>
                      <a:pt x="956" y="6111"/>
                    </a:lnTo>
                    <a:lnTo>
                      <a:pt x="1061" y="6310"/>
                    </a:lnTo>
                    <a:lnTo>
                      <a:pt x="1170" y="6506"/>
                    </a:lnTo>
                    <a:lnTo>
                      <a:pt x="1282" y="6698"/>
                    </a:lnTo>
                    <a:lnTo>
                      <a:pt x="1397" y="6886"/>
                    </a:lnTo>
                    <a:lnTo>
                      <a:pt x="1514" y="7069"/>
                    </a:lnTo>
                    <a:lnTo>
                      <a:pt x="1634" y="7247"/>
                    </a:lnTo>
                    <a:lnTo>
                      <a:pt x="1754" y="7420"/>
                    </a:lnTo>
                    <a:lnTo>
                      <a:pt x="1876" y="7589"/>
                    </a:lnTo>
                    <a:lnTo>
                      <a:pt x="1998" y="7751"/>
                    </a:lnTo>
                    <a:lnTo>
                      <a:pt x="2123" y="7908"/>
                    </a:lnTo>
                    <a:lnTo>
                      <a:pt x="2246" y="80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EDACB91-CA4F-4E12-8844-DA868E5A57C7}"/>
                </a:ext>
              </a:extLst>
            </p:cNvPr>
            <p:cNvSpPr/>
            <p:nvPr/>
          </p:nvSpPr>
          <p:spPr>
            <a:xfrm>
              <a:off x="5510453" y="393747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2051024-8FA5-4677-AF76-53B49107A388}"/>
                </a:ext>
              </a:extLst>
            </p:cNvPr>
            <p:cNvGrpSpPr/>
            <p:nvPr/>
          </p:nvGrpSpPr>
          <p:grpSpPr>
            <a:xfrm>
              <a:off x="7230070" y="4933766"/>
              <a:ext cx="1136426" cy="1136426"/>
              <a:chOff x="5533351" y="4853653"/>
              <a:chExt cx="1136426" cy="1136426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4AE8643-3F43-40A5-A8AC-E0CB349E2B1A}"/>
                  </a:ext>
                </a:extLst>
              </p:cNvPr>
              <p:cNvSpPr/>
              <p:nvPr/>
            </p:nvSpPr>
            <p:spPr>
              <a:xfrm>
                <a:off x="5533351" y="4853653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4" name="Freeform 40">
                <a:extLst>
                  <a:ext uri="{FF2B5EF4-FFF2-40B4-BE49-F238E27FC236}">
                    <a16:creationId xmlns:a16="http://schemas.microsoft.com/office/drawing/2014/main" id="{181FE193-5357-43B7-8754-F09F832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921" y="5338901"/>
                <a:ext cx="25333" cy="62729"/>
              </a:xfrm>
              <a:custGeom>
                <a:avLst/>
                <a:gdLst>
                  <a:gd name="T0" fmla="*/ 328 w 356"/>
                  <a:gd name="T1" fmla="*/ 26 h 885"/>
                  <a:gd name="T2" fmla="*/ 266 w 356"/>
                  <a:gd name="T3" fmla="*/ 0 h 885"/>
                  <a:gd name="T4" fmla="*/ 90 w 356"/>
                  <a:gd name="T5" fmla="*/ 0 h 885"/>
                  <a:gd name="T6" fmla="*/ 28 w 356"/>
                  <a:gd name="T7" fmla="*/ 26 h 885"/>
                  <a:gd name="T8" fmla="*/ 17 w 356"/>
                  <a:gd name="T9" fmla="*/ 122 h 885"/>
                  <a:gd name="T10" fmla="*/ 111 w 356"/>
                  <a:gd name="T11" fmla="*/ 263 h 885"/>
                  <a:gd name="T12" fmla="*/ 67 w 356"/>
                  <a:gd name="T13" fmla="*/ 633 h 885"/>
                  <a:gd name="T14" fmla="*/ 153 w 356"/>
                  <a:gd name="T15" fmla="*/ 862 h 885"/>
                  <a:gd name="T16" fmla="*/ 203 w 356"/>
                  <a:gd name="T17" fmla="*/ 862 h 885"/>
                  <a:gd name="T18" fmla="*/ 289 w 356"/>
                  <a:gd name="T19" fmla="*/ 633 h 885"/>
                  <a:gd name="T20" fmla="*/ 245 w 356"/>
                  <a:gd name="T21" fmla="*/ 263 h 885"/>
                  <a:gd name="T22" fmla="*/ 339 w 356"/>
                  <a:gd name="T23" fmla="*/ 122 h 885"/>
                  <a:gd name="T24" fmla="*/ 328 w 356"/>
                  <a:gd name="T25" fmla="*/ 26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6" h="885">
                    <a:moveTo>
                      <a:pt x="328" y="26"/>
                    </a:moveTo>
                    <a:cubicBezTo>
                      <a:pt x="312" y="9"/>
                      <a:pt x="289" y="0"/>
                      <a:pt x="266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67" y="0"/>
                      <a:pt x="44" y="9"/>
                      <a:pt x="28" y="26"/>
                    </a:cubicBezTo>
                    <a:cubicBezTo>
                      <a:pt x="3" y="53"/>
                      <a:pt x="0" y="92"/>
                      <a:pt x="17" y="122"/>
                    </a:cubicBezTo>
                    <a:cubicBezTo>
                      <a:pt x="111" y="263"/>
                      <a:pt x="111" y="263"/>
                      <a:pt x="111" y="263"/>
                    </a:cubicBezTo>
                    <a:cubicBezTo>
                      <a:pt x="67" y="633"/>
                      <a:pt x="67" y="633"/>
                      <a:pt x="67" y="633"/>
                    </a:cubicBezTo>
                    <a:cubicBezTo>
                      <a:pt x="153" y="862"/>
                      <a:pt x="153" y="862"/>
                      <a:pt x="153" y="862"/>
                    </a:cubicBezTo>
                    <a:cubicBezTo>
                      <a:pt x="162" y="885"/>
                      <a:pt x="194" y="885"/>
                      <a:pt x="203" y="862"/>
                    </a:cubicBezTo>
                    <a:cubicBezTo>
                      <a:pt x="289" y="633"/>
                      <a:pt x="289" y="633"/>
                      <a:pt x="289" y="633"/>
                    </a:cubicBezTo>
                    <a:cubicBezTo>
                      <a:pt x="245" y="263"/>
                      <a:pt x="245" y="263"/>
                      <a:pt x="245" y="263"/>
                    </a:cubicBezTo>
                    <a:cubicBezTo>
                      <a:pt x="339" y="122"/>
                      <a:pt x="339" y="122"/>
                      <a:pt x="339" y="122"/>
                    </a:cubicBezTo>
                    <a:cubicBezTo>
                      <a:pt x="356" y="92"/>
                      <a:pt x="353" y="53"/>
                      <a:pt x="32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33D5890-0677-46DA-99C1-F5F17476E5FD}"/>
                </a:ext>
              </a:extLst>
            </p:cNvPr>
            <p:cNvSpPr/>
            <p:nvPr/>
          </p:nvSpPr>
          <p:spPr>
            <a:xfrm>
              <a:off x="8949688" y="393747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8" name="Picture 3" descr="C:\Users\TAT\AppData\Local\Microsoft\Windows\INetCache\IE\DJBDKV9M\heart-1480779_960_720[1]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657" y="5156888"/>
              <a:ext cx="922245" cy="7797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5" descr="C:\Users\TAT\AppData\Local\Microsoft\Windows\INetCache\IE\UHOV42XI\nino-regla[1]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3" t="12665" r="10164"/>
            <a:stretch/>
          </p:blipFill>
          <p:spPr bwMode="auto">
            <a:xfrm>
              <a:off x="5695504" y="4168356"/>
              <a:ext cx="766324" cy="7004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C:\Users\TAT\AppData\Local\Microsoft\Windows\INetCache\IE\3BV90N0V\orgullo[1]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1" r="15187"/>
            <a:stretch/>
          </p:blipFill>
          <p:spPr bwMode="auto">
            <a:xfrm>
              <a:off x="9134621" y="4153156"/>
              <a:ext cx="766560" cy="7050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5485579" y="1957191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4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812" y="2112676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1DDEBAB-82EE-473F-A291-142DBF17E21B}"/>
                </a:ext>
              </a:extLst>
            </p:cNvPr>
            <p:cNvSpPr/>
            <p:nvPr/>
          </p:nvSpPr>
          <p:spPr>
            <a:xfrm>
              <a:off x="7206233" y="964494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2050" name="Picture 2" descr="C:\Users\TAT\AppData\Local\Microsoft\Windows\INetCache\IE\9JDAMQ32\logo_mas_salud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228" y="1218633"/>
              <a:ext cx="1151429" cy="6719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28" y="2947877"/>
            <a:ext cx="11334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80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286 -0.13171 L 0.50286 -0.13148 L 0.4871 -0.12847 C 0.4858 -0.12824 0.48463 -0.12731 0.48332 -0.12685 C 0.48085 -0.12616 0.47838 -0.12593 0.4759 -0.12523 C 0.47434 -0.12477 0.47291 -0.12384 0.47134 -0.12361 C 0.46757 -0.12292 0.46392 -0.12245 0.46014 -0.12199 C 0.45871 -0.12083 0.45715 -0.11921 0.45558 -0.11875 C 0.44647 -0.11528 0.42901 -0.11319 0.42133 -0.11204 C 0.41886 -0.11088 0.41638 -0.10949 0.41391 -0.1088 C 0.40088 -0.10532 0.38642 -0.10324 0.37314 -0.10046 C 0.37093 -0.1 0.36884 -0.09931 0.36663 -0.09884 C 0.36051 -0.09769 0.35425 -0.09676 0.34813 -0.0956 C 0.34631 -0.09514 0.34449 -0.09398 0.34253 -0.09398 C 0.32899 -0.09306 0.31544 -0.09282 0.3019 -0.09236 C 0.25136 -0.0794 0.30398 -0.09236 0.16293 -0.08889 C 0.16045 -0.08889 0.15798 -0.08796 0.15551 -0.08727 C 0.1443 -0.08079 0.15277 -0.08519 0.13323 -0.07917 C 0.12086 -0.07523 0.13805 -0.07986 0.12216 -0.07593 C 0.11943 -0.07361 0.11669 -0.07106 0.11383 -0.06921 C 0.1124 -0.06829 0.1107 -0.06829 0.10927 -0.06759 C 0.10549 -0.0662 0.10302 -0.06458 0.09898 -0.06273 C 0.09781 -0.06204 0.09651 -0.06181 0.09533 -0.06111 C 0.09286 -0.05949 0.09038 -0.05787 0.08791 -0.05602 C 0.08661 -0.05509 0.08557 -0.05347 0.08426 -0.05278 C 0.08205 -0.05185 0.07983 -0.05162 0.07775 -0.05116 C 0.07137 -0.04352 0.07931 -0.05208 0.06942 -0.04606 C 0.06837 -0.0456 0.06772 -0.04352 0.06655 -0.04282 C 0.06486 -0.0419 0.0629 -0.0419 0.06108 -0.0412 C 0.05978 -0.04074 0.0586 -0.04005 0.0573 -0.03958 C 0.05639 -0.03796 0.05574 -0.03588 0.05457 -0.03472 C 0.05353 -0.03356 0.05209 -0.03356 0.05092 -0.0331 C 0.04897 -0.03194 0.04714 -0.03079 0.04532 -0.02963 L 0.04259 -0.02801 C 0.04128 -0.02639 0.04024 -0.02431 0.03881 -0.02315 C 0.03711 -0.02153 0.03516 -0.02083 0.03321 -0.01991 L 0.02774 -0.01644 C 0.02683 -0.01597 0.02578 -0.01574 0.02487 -0.01481 C 0.0237 -0.01389 0.0224 -0.01273 0.02123 -0.01157 C 0.02031 -0.01065 0.0194 -0.00926 0.01849 -0.00833 C 0.01628 -0.00625 0.01432 -0.00648 0.01198 -0.00509 C 0.01015 -0.0037 0.00768 -0.00046 0.00547 -1.11022E-16 C 0.00364 0.00023 0.00182 -1.11022E-16 4.04532E-6 -1.11022E-16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50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11 -0.09421 L 0.54911 -0.09421 C 0.54507 -0.09537 0.54103 -0.09699 0.537 -0.09745 C 0.531 -0.09838 0.48711 -0.10069 0.48425 -0.10069 L 0.31103 -0.09259 C 0.29553 -0.0912 0.28016 -0.08611 0.26479 -0.08264 C 0.26101 -0.08171 0.25737 -0.08102 0.25372 -0.0794 C 0.23965 -0.07338 0.22585 -0.0662 0.21204 -0.05949 C 0.20423 -0.05579 0.19628 -0.05324 0.18886 -0.04815 C 0.16763 -0.03287 0.19133 -0.04954 0.15174 -0.025 C 0.14679 -0.02199 0.14197 -0.01805 0.13702 -0.01505 C 0.13481 -0.01366 0.13259 -0.01296 0.13051 -0.0118 C 0.12335 -0.00764 0.11631 -0.00301 0.10915 0.00139 C 0.10824 0.00208 0.10746 0.00301 0.10642 0.00301 C 0.09534 0.00509 0.10029 0.0037 0.09157 0.00648 L 0.05927 0.00463 C 0.04976 0.00394 0.05158 0.00301 0.04351 0.00139 C 0.03973 0.0007 0.03608 0.00046 0.03231 -0.00023 C 0.02619 -0.00139 0.02788 -0.00185 0.02215 -0.00347 C 0.01967 -0.00417 0.0172 -0.00463 0.01472 -0.00509 C 0.01173 -0.00463 0.0086 -0.00463 0.00548 -0.00347 C 0.00352 -0.00278 5.57958E-6 -0.00023 5.57958E-6 -0.00023 " pathEditMode="relative" ptsTypes="AAAAAAAAAAAAAAAAAAAAAA">
                                      <p:cBhvr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DESARROLLO DEL LENGUAJE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9760" y="1412776"/>
            <a:ext cx="8635012" cy="11945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¿Cómo afecta la salud oral al </a:t>
            </a:r>
          </a:p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desarrollo del lenguaje?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88509" y="4581128"/>
            <a:ext cx="1107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De los 0 hasta los 36 meses los niños aprenden a expresar palabras solas o en grupos, pero el dolor por caries o la perdida prematura de dientes, puede inhibir que los niños desarrollen adecuadamente su lenguaje. </a:t>
            </a:r>
          </a:p>
          <a:p>
            <a:pPr algn="ctr"/>
            <a:r>
              <a:rPr lang="es-CO" dirty="0">
                <a:solidFill>
                  <a:schemeClr val="bg1"/>
                </a:solidFill>
              </a:rPr>
              <a:t>Los adultos con perdidas de dientes, evitan hablar por distorsión de su fonética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675" y="2708921"/>
            <a:ext cx="4287514" cy="18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65697" y="8121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030" y="1581919"/>
            <a:ext cx="11334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7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1 0.21438 -0.18056 0.21178 -0.17986 C 0.20422 -0.17731 0.20865 -0.17986 0.20409 -0.17708 C 0.20331 -0.17616 0.20266 -0.175 0.20175 -0.17431 C 0.20071 -0.17361 0.19966 -0.17338 0.19862 -0.17292 C 0.19784 -0.17245 0.19706 -0.17199 0.19628 -0.17153 C 0.19537 -0.17106 0.19419 -0.17083 0.19328 -0.17014 C 0.19107 -0.16852 0.18911 -0.16644 0.18703 -0.16458 C 0.18625 -0.16412 0.18547 -0.16366 0.18469 -0.16319 C 0.18299 -0.16227 0.18104 -0.16157 0.17935 -0.16065 C 0.17726 -0.15926 0.17518 -0.15764 0.1731 -0.15648 C 0.16893 -0.15394 0.16502 -0.15185 0.16072 -0.14954 C 0.15668 -0.14769 0.15239 -0.14676 0.14835 -0.14398 C 0.13988 -0.13912 0.14379 -0.14074 0.13676 -0.13866 C 0.12464 -0.13009 0.13988 -0.14028 0.12985 -0.13449 C 0.12855 -0.1338 0.12725 -0.13241 0.12595 -0.13171 C 0.11644 -0.12662 0.12959 -0.13634 0.11514 -0.12616 L 0.10745 -0.12106 C 0.10615 -0.11991 0.10485 -0.11852 0.10355 -0.11829 C 0.1025 -0.11782 0.10146 -0.11736 0.10042 -0.11667 C 0.09912 -0.1162 0.09795 -0.11505 0.09664 -0.11412 C 0.09586 -0.11343 0.09508 -0.11296 0.0943 -0.1125 C 0.08987 -0.10671 0.09234 -0.10926 0.08648 -0.10556 L 0.08427 -0.1044 C 0.08153 -0.09954 0.08206 -0.10023 0.0788 -0.0963 C 0.07724 -0.09421 0.07554 -0.09306 0.07411 -0.09051 C 0.07112 -0.08495 0.07294 -0.08704 0.06877 -0.08495 C 0.06799 -0.08403 0.06721 -0.08356 0.06643 -0.08218 C 0.06538 -0.08102 0.06447 -0.0794 0.0633 -0.07824 C 0.06265 -0.07755 0.06174 -0.07755 0.06096 -0.07685 C 0.05549 -0.07176 0.06239 -0.07616 0.05562 -0.0713 C 0.05405 -0.07014 0.05249 -0.06944 0.05093 -0.06852 L 0.04871 -0.06713 C 0.04819 -0.06574 0.0478 -0.06412 0.04715 -0.06296 C 0.0465 -0.06204 0.04559 -0.06204 0.04481 -0.06157 C 0.03803 -0.05833 0.04494 -0.06227 0.03934 -0.05903 C 0.03256 -0.04745 0.04116 -0.06157 0.03478 -0.05231 C 0.03387 -0.05093 0.03321 -0.04931 0.03243 -0.04815 C 0.031 -0.04606 0.02774 -0.04259 0.02774 -0.04236 C 0.02592 -0.03773 0.02384 -0.03171 0.02084 -0.02894 C 0.01693 -0.02546 0.01863 -0.02731 0.01537 -0.02315 C 0.01146 -0.01273 0.0168 -0.02569 0.01081 -0.01644 C 0.00534 -0.00833 0.01133 -0.01273 0.00612 -0.00972 C 0.00534 -0.00856 0.00443 -0.00833 0.00378 -0.00694 C 0.00326 -0.00602 0.00365 -0.0037 0.003 -0.00278 C 0.00248 -0.00185 0.00144 -0.00208 0.00065 -0.00116 C 0.00039 -0.00116 0.00013 -0.00046 -3.07893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53 -0.13171 L 0.31453 -0.13148 L 0.30463 -0.12847 C 0.30385 -0.12824 0.30307 -0.12731 0.30229 -0.12685 C 0.30073 -0.12616 0.29916 -0.12593 0.2976 -0.12523 C 0.29669 -0.12477 0.29578 -0.12384 0.29473 -0.12361 C 0.29239 -0.12292 0.29005 -0.12245 0.2877 -0.12199 C 0.28679 -0.12083 0.28588 -0.11921 0.28484 -0.11875 C 0.27924 -0.11528 0.26829 -0.11319 0.26348 -0.11204 C 0.26191 -0.11088 0.26035 -0.10949 0.25879 -0.1088 C 0.25071 -0.10532 0.2416 -0.10324 0.23339 -0.10046 C 0.23196 -0.1 0.23065 -0.09931 0.22922 -0.09884 C 0.22545 -0.09769 0.22154 -0.09676 0.21763 -0.0956 C 0.21659 -0.09514 0.21542 -0.09398 0.21424 -0.09398 C 0.20565 -0.09306 0.19718 -0.09282 0.18872 -0.09236 C 0.1572 -0.0794 0.19002 -0.09236 0.10185 -0.08889 C 0.10028 -0.08889 0.09872 -0.08796 0.09716 -0.08727 C 0.09025 -0.08079 0.09546 -0.08519 0.08322 -0.07917 C 0.07554 -0.07523 0.08635 -0.07986 0.07632 -0.07593 C 0.07462 -0.07361 0.07293 -0.07106 0.07111 -0.06921 C 0.0702 -0.06829 0.06915 -0.06829 0.06824 -0.06759 C 0.0659 -0.0662 0.06434 -0.06458 0.06186 -0.06273 C 0.06108 -0.06204 0.0603 -0.06181 0.05952 -0.06111 C 0.05795 -0.05949 0.05652 -0.05787 0.05496 -0.05602 C 0.05405 -0.05509 0.0534 -0.05347 0.05261 -0.05278 C 0.05131 -0.05185 0.04988 -0.05162 0.04858 -0.05116 C 0.04454 -0.04352 0.04949 -0.05208 0.04337 -0.04606 C 0.04272 -0.0456 0.04232 -0.04352 0.04154 -0.04282 C 0.0405 -0.0419 0.03933 -0.0419 0.03816 -0.0412 C 0.03738 -0.04074 0.03659 -0.04005 0.03581 -0.03958 C 0.03516 -0.03796 0.03477 -0.03588 0.03412 -0.03472 C 0.03347 -0.03356 0.03256 -0.03356 0.03177 -0.0331 C 0.0306 -0.03194 0.02943 -0.03079 0.02826 -0.02963 L 0.02657 -0.02801 C 0.02578 -0.02639 0.02513 -0.02431 0.02422 -0.02315 C 0.02318 -0.02153 0.02188 -0.02083 0.0207 -0.01991 L 0.01732 -0.01644 C 0.01667 -0.01597 0.01602 -0.01574 0.01549 -0.01481 C 0.01471 -0.01389 0.01393 -0.01273 0.01315 -0.01157 C 0.01263 -0.01065 0.01211 -0.00926 0.01146 -0.00833 C 0.01015 -0.00625 0.00885 -0.00648 0.00742 -0.00509 C 0.00625 -0.0037 0.00468 -0.00046 0.00338 -6.93889E-18 C 0.00221 0.00023 0.00104 -6.93889E-18 4.1417E-6 -6.93889E-18 " pathEditMode="relative" rAng="0" ptsTypes="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33" y="6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908" y="265368"/>
            <a:ext cx="1440160" cy="5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0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1924" y="1476073"/>
            <a:ext cx="315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CONFIANZA</a:t>
            </a:r>
            <a:endParaRPr lang="es-CO" sz="3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378B030-A4B1-418C-97BB-0EF7ED96EFBE}"/>
              </a:ext>
            </a:extLst>
          </p:cNvPr>
          <p:cNvGrpSpPr/>
          <p:nvPr/>
        </p:nvGrpSpPr>
        <p:grpSpPr>
          <a:xfrm>
            <a:off x="-17043" y="2861552"/>
            <a:ext cx="3349631" cy="4011797"/>
            <a:chOff x="-11224" y="995822"/>
            <a:chExt cx="4900219" cy="5868911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A4125A59-A61B-445F-BA86-2D8369904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606" y="1817469"/>
              <a:ext cx="1073172" cy="785532"/>
            </a:xfrm>
            <a:custGeom>
              <a:avLst/>
              <a:gdLst>
                <a:gd name="T0" fmla="*/ 281 w 614"/>
                <a:gd name="T1" fmla="*/ 0 h 450"/>
                <a:gd name="T2" fmla="*/ 495 w 614"/>
                <a:gd name="T3" fmla="*/ 103 h 450"/>
                <a:gd name="T4" fmla="*/ 614 w 614"/>
                <a:gd name="T5" fmla="*/ 400 h 450"/>
                <a:gd name="T6" fmla="*/ 359 w 614"/>
                <a:gd name="T7" fmla="*/ 317 h 450"/>
                <a:gd name="T8" fmla="*/ 98 w 614"/>
                <a:gd name="T9" fmla="*/ 205 h 450"/>
                <a:gd name="T10" fmla="*/ 281 w 614"/>
                <a:gd name="T1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4" h="450">
                  <a:moveTo>
                    <a:pt x="281" y="0"/>
                  </a:moveTo>
                  <a:cubicBezTo>
                    <a:pt x="281" y="0"/>
                    <a:pt x="469" y="58"/>
                    <a:pt x="495" y="103"/>
                  </a:cubicBezTo>
                  <a:cubicBezTo>
                    <a:pt x="521" y="148"/>
                    <a:pt x="614" y="400"/>
                    <a:pt x="614" y="400"/>
                  </a:cubicBezTo>
                  <a:cubicBezTo>
                    <a:pt x="614" y="400"/>
                    <a:pt x="440" y="450"/>
                    <a:pt x="359" y="317"/>
                  </a:cubicBezTo>
                  <a:cubicBezTo>
                    <a:pt x="278" y="184"/>
                    <a:pt x="195" y="231"/>
                    <a:pt x="98" y="205"/>
                  </a:cubicBezTo>
                  <a:cubicBezTo>
                    <a:pt x="0" y="179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DAFA8BD-3251-43C1-A716-746977D56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968" y="2228938"/>
              <a:ext cx="665573" cy="588181"/>
            </a:xfrm>
            <a:custGeom>
              <a:avLst/>
              <a:gdLst>
                <a:gd name="T0" fmla="*/ 0 w 381"/>
                <a:gd name="T1" fmla="*/ 9 h 337"/>
                <a:gd name="T2" fmla="*/ 219 w 381"/>
                <a:gd name="T3" fmla="*/ 52 h 337"/>
                <a:gd name="T4" fmla="*/ 381 w 381"/>
                <a:gd name="T5" fmla="*/ 233 h 337"/>
                <a:gd name="T6" fmla="*/ 124 w 381"/>
                <a:gd name="T7" fmla="*/ 173 h 337"/>
                <a:gd name="T8" fmla="*/ 0 w 381"/>
                <a:gd name="T9" fmla="*/ 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337">
                  <a:moveTo>
                    <a:pt x="0" y="9"/>
                  </a:moveTo>
                  <a:cubicBezTo>
                    <a:pt x="0" y="9"/>
                    <a:pt x="155" y="0"/>
                    <a:pt x="219" y="52"/>
                  </a:cubicBezTo>
                  <a:cubicBezTo>
                    <a:pt x="283" y="105"/>
                    <a:pt x="381" y="233"/>
                    <a:pt x="381" y="233"/>
                  </a:cubicBezTo>
                  <a:cubicBezTo>
                    <a:pt x="381" y="233"/>
                    <a:pt x="248" y="337"/>
                    <a:pt x="124" y="173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F479DD9-0722-416F-A841-6A4433176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7971" y="995822"/>
              <a:ext cx="1290" cy="1290"/>
            </a:xfrm>
            <a:prstGeom prst="rect">
              <a:avLst/>
            </a:prstGeom>
            <a:solidFill>
              <a:srgbClr val="50308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6D2AFB3-49EF-4828-866F-84C14584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224" y="1066764"/>
              <a:ext cx="4900219" cy="5797969"/>
            </a:xfrm>
            <a:custGeom>
              <a:avLst/>
              <a:gdLst>
                <a:gd name="T0" fmla="*/ 2464 w 2803"/>
                <a:gd name="T1" fmla="*/ 1112 h 3326"/>
                <a:gd name="T2" fmla="*/ 1820 w 2803"/>
                <a:gd name="T3" fmla="*/ 1388 h 3326"/>
                <a:gd name="T4" fmla="*/ 1966 w 2803"/>
                <a:gd name="T5" fmla="*/ 491 h 3326"/>
                <a:gd name="T6" fmla="*/ 2223 w 2803"/>
                <a:gd name="T7" fmla="*/ 253 h 3326"/>
                <a:gd name="T8" fmla="*/ 2377 w 2803"/>
                <a:gd name="T9" fmla="*/ 9 h 3326"/>
                <a:gd name="T10" fmla="*/ 2376 w 2803"/>
                <a:gd name="T11" fmla="*/ 0 h 3326"/>
                <a:gd name="T12" fmla="*/ 1916 w 2803"/>
                <a:gd name="T13" fmla="*/ 166 h 3326"/>
                <a:gd name="T14" fmla="*/ 1871 w 2803"/>
                <a:gd name="T15" fmla="*/ 182 h 3326"/>
                <a:gd name="T16" fmla="*/ 1723 w 2803"/>
                <a:gd name="T17" fmla="*/ 290 h 3326"/>
                <a:gd name="T18" fmla="*/ 1694 w 2803"/>
                <a:gd name="T19" fmla="*/ 280 h 3326"/>
                <a:gd name="T20" fmla="*/ 1590 w 2803"/>
                <a:gd name="T21" fmla="*/ 278 h 3326"/>
                <a:gd name="T22" fmla="*/ 1474 w 2803"/>
                <a:gd name="T23" fmla="*/ 423 h 3326"/>
                <a:gd name="T24" fmla="*/ 1338 w 2803"/>
                <a:gd name="T25" fmla="*/ 380 h 3326"/>
                <a:gd name="T26" fmla="*/ 1140 w 2803"/>
                <a:gd name="T27" fmla="*/ 607 h 3326"/>
                <a:gd name="T28" fmla="*/ 911 w 2803"/>
                <a:gd name="T29" fmla="*/ 905 h 3326"/>
                <a:gd name="T30" fmla="*/ 740 w 2803"/>
                <a:gd name="T31" fmla="*/ 1255 h 3326"/>
                <a:gd name="T32" fmla="*/ 371 w 2803"/>
                <a:gd name="T33" fmla="*/ 2368 h 3326"/>
                <a:gd name="T34" fmla="*/ 0 w 2803"/>
                <a:gd name="T35" fmla="*/ 2747 h 3326"/>
                <a:gd name="T36" fmla="*/ 0 w 2803"/>
                <a:gd name="T37" fmla="*/ 3326 h 3326"/>
                <a:gd name="T38" fmla="*/ 582 w 2803"/>
                <a:gd name="T39" fmla="*/ 3326 h 3326"/>
                <a:gd name="T40" fmla="*/ 1011 w 2803"/>
                <a:gd name="T41" fmla="*/ 2720 h 3326"/>
                <a:gd name="T42" fmla="*/ 1541 w 2803"/>
                <a:gd name="T43" fmla="*/ 2267 h 3326"/>
                <a:gd name="T44" fmla="*/ 2356 w 2803"/>
                <a:gd name="T45" fmla="*/ 1686 h 3326"/>
                <a:gd name="T46" fmla="*/ 2803 w 2803"/>
                <a:gd name="T47" fmla="*/ 1055 h 3326"/>
                <a:gd name="T48" fmla="*/ 2464 w 2803"/>
                <a:gd name="T49" fmla="*/ 1112 h 3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3" h="3326">
                  <a:moveTo>
                    <a:pt x="2464" y="1112"/>
                  </a:moveTo>
                  <a:cubicBezTo>
                    <a:pt x="2258" y="1309"/>
                    <a:pt x="2020" y="1686"/>
                    <a:pt x="1820" y="1388"/>
                  </a:cubicBezTo>
                  <a:cubicBezTo>
                    <a:pt x="1620" y="1090"/>
                    <a:pt x="1855" y="665"/>
                    <a:pt x="1966" y="491"/>
                  </a:cubicBezTo>
                  <a:cubicBezTo>
                    <a:pt x="2077" y="316"/>
                    <a:pt x="2112" y="301"/>
                    <a:pt x="2223" y="253"/>
                  </a:cubicBezTo>
                  <a:cubicBezTo>
                    <a:pt x="2328" y="208"/>
                    <a:pt x="2385" y="94"/>
                    <a:pt x="2377" y="9"/>
                  </a:cubicBezTo>
                  <a:cubicBezTo>
                    <a:pt x="2376" y="6"/>
                    <a:pt x="2376" y="3"/>
                    <a:pt x="2376" y="0"/>
                  </a:cubicBezTo>
                  <a:cubicBezTo>
                    <a:pt x="2369" y="3"/>
                    <a:pt x="2041" y="121"/>
                    <a:pt x="1916" y="166"/>
                  </a:cubicBezTo>
                  <a:cubicBezTo>
                    <a:pt x="1893" y="174"/>
                    <a:pt x="1877" y="180"/>
                    <a:pt x="1871" y="182"/>
                  </a:cubicBezTo>
                  <a:cubicBezTo>
                    <a:pt x="1828" y="196"/>
                    <a:pt x="1744" y="245"/>
                    <a:pt x="1723" y="290"/>
                  </a:cubicBezTo>
                  <a:cubicBezTo>
                    <a:pt x="1723" y="290"/>
                    <a:pt x="1711" y="285"/>
                    <a:pt x="1694" y="280"/>
                  </a:cubicBezTo>
                  <a:cubicBezTo>
                    <a:pt x="1662" y="271"/>
                    <a:pt x="1614" y="262"/>
                    <a:pt x="1590" y="278"/>
                  </a:cubicBezTo>
                  <a:cubicBezTo>
                    <a:pt x="1552" y="304"/>
                    <a:pt x="1474" y="423"/>
                    <a:pt x="1474" y="423"/>
                  </a:cubicBezTo>
                  <a:cubicBezTo>
                    <a:pt x="1474" y="423"/>
                    <a:pt x="1397" y="380"/>
                    <a:pt x="1338" y="380"/>
                  </a:cubicBezTo>
                  <a:cubicBezTo>
                    <a:pt x="1279" y="380"/>
                    <a:pt x="1214" y="486"/>
                    <a:pt x="1140" y="607"/>
                  </a:cubicBezTo>
                  <a:cubicBezTo>
                    <a:pt x="1065" y="727"/>
                    <a:pt x="983" y="845"/>
                    <a:pt x="911" y="905"/>
                  </a:cubicBezTo>
                  <a:cubicBezTo>
                    <a:pt x="840" y="965"/>
                    <a:pt x="767" y="1060"/>
                    <a:pt x="740" y="1255"/>
                  </a:cubicBezTo>
                  <a:cubicBezTo>
                    <a:pt x="713" y="1450"/>
                    <a:pt x="602" y="2089"/>
                    <a:pt x="371" y="2368"/>
                  </a:cubicBezTo>
                  <a:cubicBezTo>
                    <a:pt x="214" y="2557"/>
                    <a:pt x="109" y="2680"/>
                    <a:pt x="0" y="2747"/>
                  </a:cubicBezTo>
                  <a:cubicBezTo>
                    <a:pt x="0" y="3326"/>
                    <a:pt x="0" y="3326"/>
                    <a:pt x="0" y="3326"/>
                  </a:cubicBezTo>
                  <a:cubicBezTo>
                    <a:pt x="582" y="3326"/>
                    <a:pt x="582" y="3326"/>
                    <a:pt x="582" y="3326"/>
                  </a:cubicBezTo>
                  <a:cubicBezTo>
                    <a:pt x="609" y="3287"/>
                    <a:pt x="879" y="2901"/>
                    <a:pt x="1011" y="2720"/>
                  </a:cubicBezTo>
                  <a:cubicBezTo>
                    <a:pt x="1151" y="2530"/>
                    <a:pt x="1148" y="2505"/>
                    <a:pt x="1541" y="2267"/>
                  </a:cubicBezTo>
                  <a:cubicBezTo>
                    <a:pt x="1934" y="2029"/>
                    <a:pt x="2181" y="1934"/>
                    <a:pt x="2356" y="1686"/>
                  </a:cubicBezTo>
                  <a:cubicBezTo>
                    <a:pt x="2530" y="1439"/>
                    <a:pt x="2803" y="1084"/>
                    <a:pt x="2803" y="1055"/>
                  </a:cubicBezTo>
                  <a:cubicBezTo>
                    <a:pt x="2803" y="1027"/>
                    <a:pt x="2670" y="916"/>
                    <a:pt x="2464" y="111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E56FDA-AC04-4E4C-B914-299FA60DE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589" y="1355695"/>
              <a:ext cx="791981" cy="1147985"/>
            </a:xfrm>
            <a:custGeom>
              <a:avLst/>
              <a:gdLst>
                <a:gd name="T0" fmla="*/ 289 w 453"/>
                <a:gd name="T1" fmla="*/ 124 h 658"/>
                <a:gd name="T2" fmla="*/ 453 w 453"/>
                <a:gd name="T3" fmla="*/ 0 h 658"/>
                <a:gd name="T4" fmla="*/ 408 w 453"/>
                <a:gd name="T5" fmla="*/ 16 h 658"/>
                <a:gd name="T6" fmla="*/ 260 w 453"/>
                <a:gd name="T7" fmla="*/ 124 h 658"/>
                <a:gd name="T8" fmla="*/ 0 w 453"/>
                <a:gd name="T9" fmla="*/ 658 h 658"/>
                <a:gd name="T10" fmla="*/ 289 w 453"/>
                <a:gd name="T11" fmla="*/ 12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658">
                  <a:moveTo>
                    <a:pt x="289" y="124"/>
                  </a:moveTo>
                  <a:cubicBezTo>
                    <a:pt x="335" y="44"/>
                    <a:pt x="452" y="0"/>
                    <a:pt x="453" y="0"/>
                  </a:cubicBezTo>
                  <a:cubicBezTo>
                    <a:pt x="430" y="8"/>
                    <a:pt x="414" y="14"/>
                    <a:pt x="408" y="16"/>
                  </a:cubicBezTo>
                  <a:cubicBezTo>
                    <a:pt x="365" y="30"/>
                    <a:pt x="281" y="79"/>
                    <a:pt x="260" y="124"/>
                  </a:cubicBezTo>
                  <a:cubicBezTo>
                    <a:pt x="0" y="658"/>
                    <a:pt x="0" y="658"/>
                    <a:pt x="0" y="658"/>
                  </a:cubicBezTo>
                  <a:lnTo>
                    <a:pt x="289" y="1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CE15BF1-09B4-42FC-B84A-66DFF739A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974" y="1523379"/>
              <a:ext cx="949345" cy="980302"/>
            </a:xfrm>
            <a:custGeom>
              <a:avLst/>
              <a:gdLst>
                <a:gd name="T0" fmla="*/ 342 w 543"/>
                <a:gd name="T1" fmla="*/ 169 h 562"/>
                <a:gd name="T2" fmla="*/ 543 w 543"/>
                <a:gd name="T3" fmla="*/ 18 h 562"/>
                <a:gd name="T4" fmla="*/ 439 w 543"/>
                <a:gd name="T5" fmla="*/ 16 h 562"/>
                <a:gd name="T6" fmla="*/ 323 w 543"/>
                <a:gd name="T7" fmla="*/ 161 h 562"/>
                <a:gd name="T8" fmla="*/ 0 w 543"/>
                <a:gd name="T9" fmla="*/ 562 h 562"/>
                <a:gd name="T10" fmla="*/ 342 w 543"/>
                <a:gd name="T11" fmla="*/ 16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3" h="562">
                  <a:moveTo>
                    <a:pt x="342" y="169"/>
                  </a:moveTo>
                  <a:cubicBezTo>
                    <a:pt x="454" y="10"/>
                    <a:pt x="440" y="10"/>
                    <a:pt x="543" y="18"/>
                  </a:cubicBezTo>
                  <a:cubicBezTo>
                    <a:pt x="511" y="9"/>
                    <a:pt x="463" y="0"/>
                    <a:pt x="439" y="16"/>
                  </a:cubicBezTo>
                  <a:cubicBezTo>
                    <a:pt x="401" y="42"/>
                    <a:pt x="323" y="161"/>
                    <a:pt x="323" y="161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231" y="329"/>
                    <a:pt x="342" y="16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8509" y="836712"/>
            <a:ext cx="4335728" cy="1862076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Oval 4"/>
          <p:cNvSpPr/>
          <p:nvPr/>
        </p:nvSpPr>
        <p:spPr>
          <a:xfrm>
            <a:off x="765820" y="1247518"/>
            <a:ext cx="1154205" cy="102935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TextBox 5"/>
          <p:cNvSpPr txBox="1"/>
          <p:nvPr/>
        </p:nvSpPr>
        <p:spPr>
          <a:xfrm>
            <a:off x="769033" y="1373867"/>
            <a:ext cx="114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 Black" panose="020B0A04020102020204" pitchFamily="34" charset="0"/>
              </a:rPr>
              <a:t>4</a:t>
            </a:r>
            <a:endParaRPr lang="es-CO" sz="48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29919" y="2931698"/>
            <a:ext cx="1136426" cy="1136426"/>
            <a:chOff x="2812377" y="2897846"/>
            <a:chExt cx="1136426" cy="1136426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33D5890-0677-46DA-99C1-F5F17476E5FD}"/>
                </a:ext>
              </a:extLst>
            </p:cNvPr>
            <p:cNvSpPr/>
            <p:nvPr/>
          </p:nvSpPr>
          <p:spPr>
            <a:xfrm>
              <a:off x="2812377" y="289784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0" name="Picture 6" descr="C:\Users\TAT\AppData\Local\Microsoft\Windows\INetCache\IE\3BV90N0V\orgullo[1]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1" r="15187"/>
            <a:stretch/>
          </p:blipFill>
          <p:spPr bwMode="auto">
            <a:xfrm>
              <a:off x="2966977" y="3084315"/>
              <a:ext cx="766560" cy="7050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5311386" y="764704"/>
            <a:ext cx="4959490" cy="5488818"/>
            <a:chOff x="5311386" y="764704"/>
            <a:chExt cx="4959490" cy="548881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97EE4EF-93E6-413C-AEC0-B6BCFC7BBAA7}"/>
                </a:ext>
              </a:extLst>
            </p:cNvPr>
            <p:cNvGrpSpPr/>
            <p:nvPr/>
          </p:nvGrpSpPr>
          <p:grpSpPr>
            <a:xfrm>
              <a:off x="5311386" y="764704"/>
              <a:ext cx="4959490" cy="5488818"/>
              <a:chOff x="3275086" y="342438"/>
              <a:chExt cx="5577803" cy="6173124"/>
            </a:xfrm>
            <a:solidFill>
              <a:schemeClr val="accent3">
                <a:lumMod val="75000"/>
                <a:lumOff val="25000"/>
              </a:schemeClr>
            </a:solidFill>
          </p:grpSpPr>
          <p:sp>
            <p:nvSpPr>
              <p:cNvPr id="83" name="Freeform 5">
                <a:extLst>
                  <a:ext uri="{FF2B5EF4-FFF2-40B4-BE49-F238E27FC236}">
                    <a16:creationId xmlns:a16="http://schemas.microsoft.com/office/drawing/2014/main" id="{690B88F0-4064-48E5-AECF-79B4CE0D1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770" y="1460679"/>
                <a:ext cx="2786221" cy="2027317"/>
              </a:xfrm>
              <a:custGeom>
                <a:avLst/>
                <a:gdLst>
                  <a:gd name="T0" fmla="*/ 6902 w 7271"/>
                  <a:gd name="T1" fmla="*/ 5131 h 5291"/>
                  <a:gd name="T2" fmla="*/ 6402 w 7271"/>
                  <a:gd name="T3" fmla="*/ 5099 h 5291"/>
                  <a:gd name="T4" fmla="*/ 5905 w 7271"/>
                  <a:gd name="T5" fmla="*/ 5042 h 5291"/>
                  <a:gd name="T6" fmla="*/ 5424 w 7271"/>
                  <a:gd name="T7" fmla="*/ 4961 h 5291"/>
                  <a:gd name="T8" fmla="*/ 4970 w 7271"/>
                  <a:gd name="T9" fmla="*/ 4857 h 5291"/>
                  <a:gd name="T10" fmla="*/ 4559 w 7271"/>
                  <a:gd name="T11" fmla="*/ 4735 h 5291"/>
                  <a:gd name="T12" fmla="*/ 4204 w 7271"/>
                  <a:gd name="T13" fmla="*/ 4596 h 5291"/>
                  <a:gd name="T14" fmla="*/ 3915 w 7271"/>
                  <a:gd name="T15" fmla="*/ 4442 h 5291"/>
                  <a:gd name="T16" fmla="*/ 3727 w 7271"/>
                  <a:gd name="T17" fmla="*/ 4299 h 5291"/>
                  <a:gd name="T18" fmla="*/ 3620 w 7271"/>
                  <a:gd name="T19" fmla="*/ 4180 h 5291"/>
                  <a:gd name="T20" fmla="*/ 3577 w 7271"/>
                  <a:gd name="T21" fmla="*/ 4076 h 5291"/>
                  <a:gd name="T22" fmla="*/ 3587 w 7271"/>
                  <a:gd name="T23" fmla="*/ 3982 h 5291"/>
                  <a:gd name="T24" fmla="*/ 3636 w 7271"/>
                  <a:gd name="T25" fmla="*/ 3890 h 5291"/>
                  <a:gd name="T26" fmla="*/ 3714 w 7271"/>
                  <a:gd name="T27" fmla="*/ 3799 h 5291"/>
                  <a:gd name="T28" fmla="*/ 3857 w 7271"/>
                  <a:gd name="T29" fmla="*/ 3648 h 5291"/>
                  <a:gd name="T30" fmla="*/ 3957 w 7271"/>
                  <a:gd name="T31" fmla="*/ 3527 h 5291"/>
                  <a:gd name="T32" fmla="*/ 4059 w 7271"/>
                  <a:gd name="T33" fmla="*/ 3380 h 5291"/>
                  <a:gd name="T34" fmla="*/ 4150 w 7271"/>
                  <a:gd name="T35" fmla="*/ 3225 h 5291"/>
                  <a:gd name="T36" fmla="*/ 4227 w 7271"/>
                  <a:gd name="T37" fmla="*/ 3061 h 5291"/>
                  <a:gd name="T38" fmla="*/ 4291 w 7271"/>
                  <a:gd name="T39" fmla="*/ 2891 h 5291"/>
                  <a:gd name="T40" fmla="*/ 4341 w 7271"/>
                  <a:gd name="T41" fmla="*/ 2715 h 5291"/>
                  <a:gd name="T42" fmla="*/ 4377 w 7271"/>
                  <a:gd name="T43" fmla="*/ 2532 h 5291"/>
                  <a:gd name="T44" fmla="*/ 4397 w 7271"/>
                  <a:gd name="T45" fmla="*/ 2345 h 5291"/>
                  <a:gd name="T46" fmla="*/ 4399 w 7271"/>
                  <a:gd name="T47" fmla="*/ 2088 h 5291"/>
                  <a:gd name="T48" fmla="*/ 4333 w 7271"/>
                  <a:gd name="T49" fmla="*/ 1651 h 5291"/>
                  <a:gd name="T50" fmla="*/ 4185 w 7271"/>
                  <a:gd name="T51" fmla="*/ 1247 h 5291"/>
                  <a:gd name="T52" fmla="*/ 3965 w 7271"/>
                  <a:gd name="T53" fmla="*/ 884 h 5291"/>
                  <a:gd name="T54" fmla="*/ 3681 w 7271"/>
                  <a:gd name="T55" fmla="*/ 572 h 5291"/>
                  <a:gd name="T56" fmla="*/ 3342 w 7271"/>
                  <a:gd name="T57" fmla="*/ 319 h 5291"/>
                  <a:gd name="T58" fmla="*/ 2958 w 7271"/>
                  <a:gd name="T59" fmla="*/ 134 h 5291"/>
                  <a:gd name="T60" fmla="*/ 2537 w 7271"/>
                  <a:gd name="T61" fmla="*/ 25 h 5291"/>
                  <a:gd name="T62" fmla="*/ 2088 w 7271"/>
                  <a:gd name="T63" fmla="*/ 3 h 5291"/>
                  <a:gd name="T64" fmla="*/ 1651 w 7271"/>
                  <a:gd name="T65" fmla="*/ 70 h 5291"/>
                  <a:gd name="T66" fmla="*/ 1247 w 7271"/>
                  <a:gd name="T67" fmla="*/ 218 h 5291"/>
                  <a:gd name="T68" fmla="*/ 884 w 7271"/>
                  <a:gd name="T69" fmla="*/ 438 h 5291"/>
                  <a:gd name="T70" fmla="*/ 572 w 7271"/>
                  <a:gd name="T71" fmla="*/ 721 h 5291"/>
                  <a:gd name="T72" fmla="*/ 318 w 7271"/>
                  <a:gd name="T73" fmla="*/ 1060 h 5291"/>
                  <a:gd name="T74" fmla="*/ 134 w 7271"/>
                  <a:gd name="T75" fmla="*/ 1445 h 5291"/>
                  <a:gd name="T76" fmla="*/ 26 w 7271"/>
                  <a:gd name="T77" fmla="*/ 1866 h 5291"/>
                  <a:gd name="T78" fmla="*/ 0 w 7271"/>
                  <a:gd name="T79" fmla="*/ 2259 h 5291"/>
                  <a:gd name="T80" fmla="*/ 19 w 7271"/>
                  <a:gd name="T81" fmla="*/ 2489 h 5291"/>
                  <a:gd name="T82" fmla="*/ 59 w 7271"/>
                  <a:gd name="T83" fmla="*/ 2711 h 5291"/>
                  <a:gd name="T84" fmla="*/ 123 w 7271"/>
                  <a:gd name="T85" fmla="*/ 2926 h 5291"/>
                  <a:gd name="T86" fmla="*/ 206 w 7271"/>
                  <a:gd name="T87" fmla="*/ 3130 h 5291"/>
                  <a:gd name="T88" fmla="*/ 308 w 7271"/>
                  <a:gd name="T89" fmla="*/ 3324 h 5291"/>
                  <a:gd name="T90" fmla="*/ 428 w 7271"/>
                  <a:gd name="T91" fmla="*/ 3506 h 5291"/>
                  <a:gd name="T92" fmla="*/ 566 w 7271"/>
                  <a:gd name="T93" fmla="*/ 3674 h 5291"/>
                  <a:gd name="T94" fmla="*/ 832 w 7271"/>
                  <a:gd name="T95" fmla="*/ 3928 h 5291"/>
                  <a:gd name="T96" fmla="*/ 1513 w 7271"/>
                  <a:gd name="T97" fmla="*/ 4405 h 5291"/>
                  <a:gd name="T98" fmla="*/ 2293 w 7271"/>
                  <a:gd name="T99" fmla="*/ 4769 h 5291"/>
                  <a:gd name="T100" fmla="*/ 3143 w 7271"/>
                  <a:gd name="T101" fmla="*/ 5031 h 5291"/>
                  <a:gd name="T102" fmla="*/ 4035 w 7271"/>
                  <a:gd name="T103" fmla="*/ 5197 h 5291"/>
                  <a:gd name="T104" fmla="*/ 4940 w 7271"/>
                  <a:gd name="T105" fmla="*/ 5278 h 5291"/>
                  <a:gd name="T106" fmla="*/ 5831 w 7271"/>
                  <a:gd name="T107" fmla="*/ 5284 h 5291"/>
                  <a:gd name="T108" fmla="*/ 6680 w 7271"/>
                  <a:gd name="T109" fmla="*/ 5221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7271" y="5135"/>
                    </a:moveTo>
                    <a:lnTo>
                      <a:pt x="7149" y="5135"/>
                    </a:lnTo>
                    <a:lnTo>
                      <a:pt x="7026" y="5134"/>
                    </a:lnTo>
                    <a:lnTo>
                      <a:pt x="6902" y="5131"/>
                    </a:lnTo>
                    <a:lnTo>
                      <a:pt x="6778" y="5125"/>
                    </a:lnTo>
                    <a:lnTo>
                      <a:pt x="6653" y="5118"/>
                    </a:lnTo>
                    <a:lnTo>
                      <a:pt x="6527" y="5109"/>
                    </a:lnTo>
                    <a:lnTo>
                      <a:pt x="6402" y="5099"/>
                    </a:lnTo>
                    <a:lnTo>
                      <a:pt x="6277" y="5087"/>
                    </a:lnTo>
                    <a:lnTo>
                      <a:pt x="6153" y="5074"/>
                    </a:lnTo>
                    <a:lnTo>
                      <a:pt x="6028" y="5058"/>
                    </a:lnTo>
                    <a:lnTo>
                      <a:pt x="5905" y="5042"/>
                    </a:lnTo>
                    <a:lnTo>
                      <a:pt x="5783" y="5024"/>
                    </a:lnTo>
                    <a:lnTo>
                      <a:pt x="5662" y="5004"/>
                    </a:lnTo>
                    <a:lnTo>
                      <a:pt x="5542" y="4983"/>
                    </a:lnTo>
                    <a:lnTo>
                      <a:pt x="5424" y="4961"/>
                    </a:lnTo>
                    <a:lnTo>
                      <a:pt x="5307" y="4937"/>
                    </a:lnTo>
                    <a:lnTo>
                      <a:pt x="5193" y="4912"/>
                    </a:lnTo>
                    <a:lnTo>
                      <a:pt x="5080" y="4885"/>
                    </a:lnTo>
                    <a:lnTo>
                      <a:pt x="4970" y="4857"/>
                    </a:lnTo>
                    <a:lnTo>
                      <a:pt x="4864" y="4828"/>
                    </a:lnTo>
                    <a:lnTo>
                      <a:pt x="4759" y="4798"/>
                    </a:lnTo>
                    <a:lnTo>
                      <a:pt x="4658" y="4767"/>
                    </a:lnTo>
                    <a:lnTo>
                      <a:pt x="4559" y="4735"/>
                    </a:lnTo>
                    <a:lnTo>
                      <a:pt x="4465" y="4702"/>
                    </a:lnTo>
                    <a:lnTo>
                      <a:pt x="4374" y="4668"/>
                    </a:lnTo>
                    <a:lnTo>
                      <a:pt x="4287" y="4633"/>
                    </a:lnTo>
                    <a:lnTo>
                      <a:pt x="4204" y="4596"/>
                    </a:lnTo>
                    <a:lnTo>
                      <a:pt x="4125" y="4559"/>
                    </a:lnTo>
                    <a:lnTo>
                      <a:pt x="4050" y="4520"/>
                    </a:lnTo>
                    <a:lnTo>
                      <a:pt x="3980" y="4482"/>
                    </a:lnTo>
                    <a:lnTo>
                      <a:pt x="3915" y="4442"/>
                    </a:lnTo>
                    <a:lnTo>
                      <a:pt x="3855" y="4402"/>
                    </a:lnTo>
                    <a:lnTo>
                      <a:pt x="3807" y="4366"/>
                    </a:lnTo>
                    <a:lnTo>
                      <a:pt x="3765" y="4333"/>
                    </a:lnTo>
                    <a:lnTo>
                      <a:pt x="3727" y="4299"/>
                    </a:lnTo>
                    <a:lnTo>
                      <a:pt x="3694" y="4268"/>
                    </a:lnTo>
                    <a:lnTo>
                      <a:pt x="3665" y="4238"/>
                    </a:lnTo>
                    <a:lnTo>
                      <a:pt x="3640" y="4208"/>
                    </a:lnTo>
                    <a:lnTo>
                      <a:pt x="3620" y="4180"/>
                    </a:lnTo>
                    <a:lnTo>
                      <a:pt x="3603" y="4154"/>
                    </a:lnTo>
                    <a:lnTo>
                      <a:pt x="3591" y="4127"/>
                    </a:lnTo>
                    <a:lnTo>
                      <a:pt x="3582" y="4102"/>
                    </a:lnTo>
                    <a:lnTo>
                      <a:pt x="3577" y="4076"/>
                    </a:lnTo>
                    <a:lnTo>
                      <a:pt x="3576" y="4052"/>
                    </a:lnTo>
                    <a:lnTo>
                      <a:pt x="3576" y="4028"/>
                    </a:lnTo>
                    <a:lnTo>
                      <a:pt x="3580" y="4005"/>
                    </a:lnTo>
                    <a:lnTo>
                      <a:pt x="3587" y="3982"/>
                    </a:lnTo>
                    <a:lnTo>
                      <a:pt x="3596" y="3958"/>
                    </a:lnTo>
                    <a:lnTo>
                      <a:pt x="3607" y="3936"/>
                    </a:lnTo>
                    <a:lnTo>
                      <a:pt x="3620" y="3913"/>
                    </a:lnTo>
                    <a:lnTo>
                      <a:pt x="3636" y="3890"/>
                    </a:lnTo>
                    <a:lnTo>
                      <a:pt x="3652" y="3868"/>
                    </a:lnTo>
                    <a:lnTo>
                      <a:pt x="3671" y="3845"/>
                    </a:lnTo>
                    <a:lnTo>
                      <a:pt x="3691" y="3823"/>
                    </a:lnTo>
                    <a:lnTo>
                      <a:pt x="3714" y="3799"/>
                    </a:lnTo>
                    <a:lnTo>
                      <a:pt x="3736" y="3776"/>
                    </a:lnTo>
                    <a:lnTo>
                      <a:pt x="3782" y="3727"/>
                    </a:lnTo>
                    <a:lnTo>
                      <a:pt x="3831" y="3676"/>
                    </a:lnTo>
                    <a:lnTo>
                      <a:pt x="3857" y="3648"/>
                    </a:lnTo>
                    <a:lnTo>
                      <a:pt x="3881" y="3621"/>
                    </a:lnTo>
                    <a:lnTo>
                      <a:pt x="3906" y="3593"/>
                    </a:lnTo>
                    <a:lnTo>
                      <a:pt x="3930" y="3563"/>
                    </a:lnTo>
                    <a:lnTo>
                      <a:pt x="3957" y="3527"/>
                    </a:lnTo>
                    <a:lnTo>
                      <a:pt x="3984" y="3491"/>
                    </a:lnTo>
                    <a:lnTo>
                      <a:pt x="4010" y="3455"/>
                    </a:lnTo>
                    <a:lnTo>
                      <a:pt x="4035" y="3418"/>
                    </a:lnTo>
                    <a:lnTo>
                      <a:pt x="4059" y="3380"/>
                    </a:lnTo>
                    <a:lnTo>
                      <a:pt x="4084" y="3343"/>
                    </a:lnTo>
                    <a:lnTo>
                      <a:pt x="4106" y="3304"/>
                    </a:lnTo>
                    <a:lnTo>
                      <a:pt x="4128" y="3265"/>
                    </a:lnTo>
                    <a:lnTo>
                      <a:pt x="4150" y="3225"/>
                    </a:lnTo>
                    <a:lnTo>
                      <a:pt x="4170" y="3185"/>
                    </a:lnTo>
                    <a:lnTo>
                      <a:pt x="4190" y="3144"/>
                    </a:lnTo>
                    <a:lnTo>
                      <a:pt x="4209" y="3103"/>
                    </a:lnTo>
                    <a:lnTo>
                      <a:pt x="4227" y="3061"/>
                    </a:lnTo>
                    <a:lnTo>
                      <a:pt x="4245" y="3019"/>
                    </a:lnTo>
                    <a:lnTo>
                      <a:pt x="4261" y="2977"/>
                    </a:lnTo>
                    <a:lnTo>
                      <a:pt x="4277" y="2935"/>
                    </a:lnTo>
                    <a:lnTo>
                      <a:pt x="4291" y="2891"/>
                    </a:lnTo>
                    <a:lnTo>
                      <a:pt x="4306" y="2848"/>
                    </a:lnTo>
                    <a:lnTo>
                      <a:pt x="4318" y="2804"/>
                    </a:lnTo>
                    <a:lnTo>
                      <a:pt x="4330" y="2759"/>
                    </a:lnTo>
                    <a:lnTo>
                      <a:pt x="4341" y="2715"/>
                    </a:lnTo>
                    <a:lnTo>
                      <a:pt x="4353" y="2669"/>
                    </a:lnTo>
                    <a:lnTo>
                      <a:pt x="4361" y="2624"/>
                    </a:lnTo>
                    <a:lnTo>
                      <a:pt x="4369" y="2578"/>
                    </a:lnTo>
                    <a:lnTo>
                      <a:pt x="4377" y="2532"/>
                    </a:lnTo>
                    <a:lnTo>
                      <a:pt x="4384" y="2486"/>
                    </a:lnTo>
                    <a:lnTo>
                      <a:pt x="4389" y="2439"/>
                    </a:lnTo>
                    <a:lnTo>
                      <a:pt x="4394" y="2391"/>
                    </a:lnTo>
                    <a:lnTo>
                      <a:pt x="4397" y="2345"/>
                    </a:lnTo>
                    <a:lnTo>
                      <a:pt x="4400" y="2297"/>
                    </a:lnTo>
                    <a:lnTo>
                      <a:pt x="4401" y="2249"/>
                    </a:lnTo>
                    <a:lnTo>
                      <a:pt x="4401" y="2201"/>
                    </a:lnTo>
                    <a:lnTo>
                      <a:pt x="4399" y="2088"/>
                    </a:lnTo>
                    <a:lnTo>
                      <a:pt x="4390" y="1976"/>
                    </a:lnTo>
                    <a:lnTo>
                      <a:pt x="4377" y="1866"/>
                    </a:lnTo>
                    <a:lnTo>
                      <a:pt x="4357" y="1758"/>
                    </a:lnTo>
                    <a:lnTo>
                      <a:pt x="4333" y="1651"/>
                    </a:lnTo>
                    <a:lnTo>
                      <a:pt x="4303" y="1547"/>
                    </a:lnTo>
                    <a:lnTo>
                      <a:pt x="4268" y="1445"/>
                    </a:lnTo>
                    <a:lnTo>
                      <a:pt x="4229" y="1345"/>
                    </a:lnTo>
                    <a:lnTo>
                      <a:pt x="4185" y="1247"/>
                    </a:lnTo>
                    <a:lnTo>
                      <a:pt x="4136" y="1152"/>
                    </a:lnTo>
                    <a:lnTo>
                      <a:pt x="4084" y="1060"/>
                    </a:lnTo>
                    <a:lnTo>
                      <a:pt x="4026" y="971"/>
                    </a:lnTo>
                    <a:lnTo>
                      <a:pt x="3965" y="884"/>
                    </a:lnTo>
                    <a:lnTo>
                      <a:pt x="3899" y="801"/>
                    </a:lnTo>
                    <a:lnTo>
                      <a:pt x="3830" y="721"/>
                    </a:lnTo>
                    <a:lnTo>
                      <a:pt x="3757" y="644"/>
                    </a:lnTo>
                    <a:lnTo>
                      <a:pt x="3681" y="572"/>
                    </a:lnTo>
                    <a:lnTo>
                      <a:pt x="3601" y="503"/>
                    </a:lnTo>
                    <a:lnTo>
                      <a:pt x="3518" y="438"/>
                    </a:lnTo>
                    <a:lnTo>
                      <a:pt x="3431" y="377"/>
                    </a:lnTo>
                    <a:lnTo>
                      <a:pt x="3342" y="319"/>
                    </a:lnTo>
                    <a:lnTo>
                      <a:pt x="3250" y="266"/>
                    </a:lnTo>
                    <a:lnTo>
                      <a:pt x="3156" y="218"/>
                    </a:lnTo>
                    <a:lnTo>
                      <a:pt x="3058" y="173"/>
                    </a:lnTo>
                    <a:lnTo>
                      <a:pt x="2958" y="134"/>
                    </a:lnTo>
                    <a:lnTo>
                      <a:pt x="2856" y="99"/>
                    </a:lnTo>
                    <a:lnTo>
                      <a:pt x="2751" y="70"/>
                    </a:lnTo>
                    <a:lnTo>
                      <a:pt x="2644" y="45"/>
                    </a:lnTo>
                    <a:lnTo>
                      <a:pt x="2537" y="25"/>
                    </a:lnTo>
                    <a:lnTo>
                      <a:pt x="2427" y="12"/>
                    </a:lnTo>
                    <a:lnTo>
                      <a:pt x="2314" y="3"/>
                    </a:lnTo>
                    <a:lnTo>
                      <a:pt x="2201" y="0"/>
                    </a:lnTo>
                    <a:lnTo>
                      <a:pt x="2088" y="3"/>
                    </a:lnTo>
                    <a:lnTo>
                      <a:pt x="1976" y="12"/>
                    </a:lnTo>
                    <a:lnTo>
                      <a:pt x="1866" y="25"/>
                    </a:lnTo>
                    <a:lnTo>
                      <a:pt x="1758" y="45"/>
                    </a:lnTo>
                    <a:lnTo>
                      <a:pt x="1651" y="70"/>
                    </a:lnTo>
                    <a:lnTo>
                      <a:pt x="1546" y="99"/>
                    </a:lnTo>
                    <a:lnTo>
                      <a:pt x="1444" y="134"/>
                    </a:lnTo>
                    <a:lnTo>
                      <a:pt x="1344" y="173"/>
                    </a:lnTo>
                    <a:lnTo>
                      <a:pt x="1247" y="218"/>
                    </a:lnTo>
                    <a:lnTo>
                      <a:pt x="1152" y="266"/>
                    </a:lnTo>
                    <a:lnTo>
                      <a:pt x="1060" y="319"/>
                    </a:lnTo>
                    <a:lnTo>
                      <a:pt x="971" y="377"/>
                    </a:lnTo>
                    <a:lnTo>
                      <a:pt x="884" y="438"/>
                    </a:lnTo>
                    <a:lnTo>
                      <a:pt x="801" y="503"/>
                    </a:lnTo>
                    <a:lnTo>
                      <a:pt x="722" y="572"/>
                    </a:lnTo>
                    <a:lnTo>
                      <a:pt x="645" y="644"/>
                    </a:lnTo>
                    <a:lnTo>
                      <a:pt x="572" y="721"/>
                    </a:lnTo>
                    <a:lnTo>
                      <a:pt x="503" y="801"/>
                    </a:lnTo>
                    <a:lnTo>
                      <a:pt x="437" y="884"/>
                    </a:lnTo>
                    <a:lnTo>
                      <a:pt x="376" y="971"/>
                    </a:lnTo>
                    <a:lnTo>
                      <a:pt x="318" y="1060"/>
                    </a:lnTo>
                    <a:lnTo>
                      <a:pt x="266" y="1152"/>
                    </a:lnTo>
                    <a:lnTo>
                      <a:pt x="217" y="1247"/>
                    </a:lnTo>
                    <a:lnTo>
                      <a:pt x="173" y="1345"/>
                    </a:lnTo>
                    <a:lnTo>
                      <a:pt x="134" y="1445"/>
                    </a:lnTo>
                    <a:lnTo>
                      <a:pt x="99" y="1547"/>
                    </a:lnTo>
                    <a:lnTo>
                      <a:pt x="69" y="1651"/>
                    </a:lnTo>
                    <a:lnTo>
                      <a:pt x="45" y="1758"/>
                    </a:lnTo>
                    <a:lnTo>
                      <a:pt x="26" y="1866"/>
                    </a:lnTo>
                    <a:lnTo>
                      <a:pt x="12" y="1976"/>
                    </a:lnTo>
                    <a:lnTo>
                      <a:pt x="3" y="2088"/>
                    </a:lnTo>
                    <a:lnTo>
                      <a:pt x="0" y="2201"/>
                    </a:lnTo>
                    <a:lnTo>
                      <a:pt x="0" y="2259"/>
                    </a:lnTo>
                    <a:lnTo>
                      <a:pt x="3" y="2318"/>
                    </a:lnTo>
                    <a:lnTo>
                      <a:pt x="7" y="2375"/>
                    </a:lnTo>
                    <a:lnTo>
                      <a:pt x="13" y="2432"/>
                    </a:lnTo>
                    <a:lnTo>
                      <a:pt x="19" y="2489"/>
                    </a:lnTo>
                    <a:lnTo>
                      <a:pt x="27" y="2546"/>
                    </a:lnTo>
                    <a:lnTo>
                      <a:pt x="36" y="2601"/>
                    </a:lnTo>
                    <a:lnTo>
                      <a:pt x="47" y="2657"/>
                    </a:lnTo>
                    <a:lnTo>
                      <a:pt x="59" y="2711"/>
                    </a:lnTo>
                    <a:lnTo>
                      <a:pt x="74" y="2766"/>
                    </a:lnTo>
                    <a:lnTo>
                      <a:pt x="88" y="2820"/>
                    </a:lnTo>
                    <a:lnTo>
                      <a:pt x="105" y="2874"/>
                    </a:lnTo>
                    <a:lnTo>
                      <a:pt x="123" y="2926"/>
                    </a:lnTo>
                    <a:lnTo>
                      <a:pt x="142" y="2978"/>
                    </a:lnTo>
                    <a:lnTo>
                      <a:pt x="162" y="3029"/>
                    </a:lnTo>
                    <a:lnTo>
                      <a:pt x="183" y="3080"/>
                    </a:lnTo>
                    <a:lnTo>
                      <a:pt x="206" y="3130"/>
                    </a:lnTo>
                    <a:lnTo>
                      <a:pt x="229" y="3180"/>
                    </a:lnTo>
                    <a:lnTo>
                      <a:pt x="254" y="3229"/>
                    </a:lnTo>
                    <a:lnTo>
                      <a:pt x="281" y="3277"/>
                    </a:lnTo>
                    <a:lnTo>
                      <a:pt x="308" y="3324"/>
                    </a:lnTo>
                    <a:lnTo>
                      <a:pt x="336" y="3370"/>
                    </a:lnTo>
                    <a:lnTo>
                      <a:pt x="366" y="3417"/>
                    </a:lnTo>
                    <a:lnTo>
                      <a:pt x="397" y="3461"/>
                    </a:lnTo>
                    <a:lnTo>
                      <a:pt x="428" y="3506"/>
                    </a:lnTo>
                    <a:lnTo>
                      <a:pt x="462" y="3549"/>
                    </a:lnTo>
                    <a:lnTo>
                      <a:pt x="495" y="3591"/>
                    </a:lnTo>
                    <a:lnTo>
                      <a:pt x="531" y="3634"/>
                    </a:lnTo>
                    <a:lnTo>
                      <a:pt x="566" y="3674"/>
                    </a:lnTo>
                    <a:lnTo>
                      <a:pt x="603" y="3714"/>
                    </a:lnTo>
                    <a:lnTo>
                      <a:pt x="641" y="3753"/>
                    </a:lnTo>
                    <a:lnTo>
                      <a:pt x="679" y="3791"/>
                    </a:lnTo>
                    <a:lnTo>
                      <a:pt x="832" y="3928"/>
                    </a:lnTo>
                    <a:lnTo>
                      <a:pt x="992" y="4059"/>
                    </a:lnTo>
                    <a:lnTo>
                      <a:pt x="1158" y="4182"/>
                    </a:lnTo>
                    <a:lnTo>
                      <a:pt x="1333" y="4297"/>
                    </a:lnTo>
                    <a:lnTo>
                      <a:pt x="1513" y="4405"/>
                    </a:lnTo>
                    <a:lnTo>
                      <a:pt x="1701" y="4506"/>
                    </a:lnTo>
                    <a:lnTo>
                      <a:pt x="1893" y="4600"/>
                    </a:lnTo>
                    <a:lnTo>
                      <a:pt x="2091" y="4688"/>
                    </a:lnTo>
                    <a:lnTo>
                      <a:pt x="2293" y="4769"/>
                    </a:lnTo>
                    <a:lnTo>
                      <a:pt x="2501" y="4844"/>
                    </a:lnTo>
                    <a:lnTo>
                      <a:pt x="2711" y="4913"/>
                    </a:lnTo>
                    <a:lnTo>
                      <a:pt x="2926" y="4975"/>
                    </a:lnTo>
                    <a:lnTo>
                      <a:pt x="3143" y="5031"/>
                    </a:lnTo>
                    <a:lnTo>
                      <a:pt x="3363" y="5081"/>
                    </a:lnTo>
                    <a:lnTo>
                      <a:pt x="3586" y="5125"/>
                    </a:lnTo>
                    <a:lnTo>
                      <a:pt x="3809" y="5164"/>
                    </a:lnTo>
                    <a:lnTo>
                      <a:pt x="4035" y="5197"/>
                    </a:lnTo>
                    <a:lnTo>
                      <a:pt x="4261" y="5225"/>
                    </a:lnTo>
                    <a:lnTo>
                      <a:pt x="4487" y="5248"/>
                    </a:lnTo>
                    <a:lnTo>
                      <a:pt x="4714" y="5266"/>
                    </a:lnTo>
                    <a:lnTo>
                      <a:pt x="4940" y="5278"/>
                    </a:lnTo>
                    <a:lnTo>
                      <a:pt x="5165" y="5287"/>
                    </a:lnTo>
                    <a:lnTo>
                      <a:pt x="5389" y="5291"/>
                    </a:lnTo>
                    <a:lnTo>
                      <a:pt x="5611" y="5289"/>
                    </a:lnTo>
                    <a:lnTo>
                      <a:pt x="5831" y="5284"/>
                    </a:lnTo>
                    <a:lnTo>
                      <a:pt x="6048" y="5274"/>
                    </a:lnTo>
                    <a:lnTo>
                      <a:pt x="6262" y="5261"/>
                    </a:lnTo>
                    <a:lnTo>
                      <a:pt x="6473" y="5243"/>
                    </a:lnTo>
                    <a:lnTo>
                      <a:pt x="6680" y="5221"/>
                    </a:lnTo>
                    <a:lnTo>
                      <a:pt x="6882" y="5196"/>
                    </a:lnTo>
                    <a:lnTo>
                      <a:pt x="7079" y="5167"/>
                    </a:lnTo>
                    <a:lnTo>
                      <a:pt x="7271" y="5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5" name="Freeform 24">
                <a:extLst>
                  <a:ext uri="{FF2B5EF4-FFF2-40B4-BE49-F238E27FC236}">
                    <a16:creationId xmlns:a16="http://schemas.microsoft.com/office/drawing/2014/main" id="{08BB6FCB-E9F5-4EE4-A560-FE1125A5A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6" y="1466042"/>
                <a:ext cx="2788903" cy="1962958"/>
              </a:xfrm>
              <a:custGeom>
                <a:avLst/>
                <a:gdLst>
                  <a:gd name="T0" fmla="*/ 189 w 7277"/>
                  <a:gd name="T1" fmla="*/ 4807 h 5124"/>
                  <a:gd name="T2" fmla="*/ 466 w 7277"/>
                  <a:gd name="T3" fmla="*/ 4389 h 5124"/>
                  <a:gd name="T4" fmla="*/ 764 w 7277"/>
                  <a:gd name="T5" fmla="*/ 3988 h 5124"/>
                  <a:gd name="T6" fmla="*/ 1075 w 7277"/>
                  <a:gd name="T7" fmla="*/ 3612 h 5124"/>
                  <a:gd name="T8" fmla="*/ 1390 w 7277"/>
                  <a:gd name="T9" fmla="*/ 3270 h 5124"/>
                  <a:gd name="T10" fmla="*/ 1702 w 7277"/>
                  <a:gd name="T11" fmla="*/ 2976 h 5124"/>
                  <a:gd name="T12" fmla="*/ 2000 w 7277"/>
                  <a:gd name="T13" fmla="*/ 2737 h 5124"/>
                  <a:gd name="T14" fmla="*/ 2278 w 7277"/>
                  <a:gd name="T15" fmla="*/ 2565 h 5124"/>
                  <a:gd name="T16" fmla="*/ 2496 w 7277"/>
                  <a:gd name="T17" fmla="*/ 2473 h 5124"/>
                  <a:gd name="T18" fmla="*/ 2652 w 7277"/>
                  <a:gd name="T19" fmla="*/ 2439 h 5124"/>
                  <a:gd name="T20" fmla="*/ 2764 w 7277"/>
                  <a:gd name="T21" fmla="*/ 2455 h 5124"/>
                  <a:gd name="T22" fmla="*/ 2842 w 7277"/>
                  <a:gd name="T23" fmla="*/ 2510 h 5124"/>
                  <a:gd name="T24" fmla="*/ 2895 w 7277"/>
                  <a:gd name="T25" fmla="*/ 2598 h 5124"/>
                  <a:gd name="T26" fmla="*/ 2936 w 7277"/>
                  <a:gd name="T27" fmla="*/ 2711 h 5124"/>
                  <a:gd name="T28" fmla="*/ 2994 w 7277"/>
                  <a:gd name="T29" fmla="*/ 2910 h 5124"/>
                  <a:gd name="T30" fmla="*/ 3050 w 7277"/>
                  <a:gd name="T31" fmla="*/ 3058 h 5124"/>
                  <a:gd name="T32" fmla="*/ 3125 w 7277"/>
                  <a:gd name="T33" fmla="*/ 3220 h 5124"/>
                  <a:gd name="T34" fmla="*/ 3215 w 7277"/>
                  <a:gd name="T35" fmla="*/ 3376 h 5124"/>
                  <a:gd name="T36" fmla="*/ 3317 w 7277"/>
                  <a:gd name="T37" fmla="*/ 3525 h 5124"/>
                  <a:gd name="T38" fmla="*/ 3433 w 7277"/>
                  <a:gd name="T39" fmla="*/ 3666 h 5124"/>
                  <a:gd name="T40" fmla="*/ 3561 w 7277"/>
                  <a:gd name="T41" fmla="*/ 3797 h 5124"/>
                  <a:gd name="T42" fmla="*/ 3701 w 7277"/>
                  <a:gd name="T43" fmla="*/ 3919 h 5124"/>
                  <a:gd name="T44" fmla="*/ 3853 w 7277"/>
                  <a:gd name="T45" fmla="*/ 4031 h 5124"/>
                  <a:gd name="T46" fmla="*/ 4075 w 7277"/>
                  <a:gd name="T47" fmla="*/ 4161 h 5124"/>
                  <a:gd name="T48" fmla="*/ 4487 w 7277"/>
                  <a:gd name="T49" fmla="*/ 4322 h 5124"/>
                  <a:gd name="T50" fmla="*/ 4910 w 7277"/>
                  <a:gd name="T51" fmla="*/ 4396 h 5124"/>
                  <a:gd name="T52" fmla="*/ 5335 w 7277"/>
                  <a:gd name="T53" fmla="*/ 4386 h 5124"/>
                  <a:gd name="T54" fmla="*/ 5747 w 7277"/>
                  <a:gd name="T55" fmla="*/ 4296 h 5124"/>
                  <a:gd name="T56" fmla="*/ 6136 w 7277"/>
                  <a:gd name="T57" fmla="*/ 4129 h 5124"/>
                  <a:gd name="T58" fmla="*/ 6488 w 7277"/>
                  <a:gd name="T59" fmla="*/ 3889 h 5124"/>
                  <a:gd name="T60" fmla="*/ 6793 w 7277"/>
                  <a:gd name="T61" fmla="*/ 3578 h 5124"/>
                  <a:gd name="T62" fmla="*/ 7036 w 7277"/>
                  <a:gd name="T63" fmla="*/ 3202 h 5124"/>
                  <a:gd name="T64" fmla="*/ 7197 w 7277"/>
                  <a:gd name="T65" fmla="*/ 2790 h 5124"/>
                  <a:gd name="T66" fmla="*/ 7272 w 7277"/>
                  <a:gd name="T67" fmla="*/ 2366 h 5124"/>
                  <a:gd name="T68" fmla="*/ 7262 w 7277"/>
                  <a:gd name="T69" fmla="*/ 1942 h 5124"/>
                  <a:gd name="T70" fmla="*/ 7172 w 7277"/>
                  <a:gd name="T71" fmla="*/ 1530 h 5124"/>
                  <a:gd name="T72" fmla="*/ 7005 w 7277"/>
                  <a:gd name="T73" fmla="*/ 1141 h 5124"/>
                  <a:gd name="T74" fmla="*/ 6765 w 7277"/>
                  <a:gd name="T75" fmla="*/ 789 h 5124"/>
                  <a:gd name="T76" fmla="*/ 6454 w 7277"/>
                  <a:gd name="T77" fmla="*/ 485 h 5124"/>
                  <a:gd name="T78" fmla="*/ 6126 w 7277"/>
                  <a:gd name="T79" fmla="*/ 267 h 5124"/>
                  <a:gd name="T80" fmla="*/ 5918 w 7277"/>
                  <a:gd name="T81" fmla="*/ 167 h 5124"/>
                  <a:gd name="T82" fmla="*/ 5705 w 7277"/>
                  <a:gd name="T83" fmla="*/ 91 h 5124"/>
                  <a:gd name="T84" fmla="*/ 5488 w 7277"/>
                  <a:gd name="T85" fmla="*/ 38 h 5124"/>
                  <a:gd name="T86" fmla="*/ 5269 w 7277"/>
                  <a:gd name="T87" fmla="*/ 8 h 5124"/>
                  <a:gd name="T88" fmla="*/ 5050 w 7277"/>
                  <a:gd name="T89" fmla="*/ 0 h 5124"/>
                  <a:gd name="T90" fmla="*/ 4832 w 7277"/>
                  <a:gd name="T91" fmla="*/ 13 h 5124"/>
                  <a:gd name="T92" fmla="*/ 4618 w 7277"/>
                  <a:gd name="T93" fmla="*/ 48 h 5124"/>
                  <a:gd name="T94" fmla="*/ 4264 w 7277"/>
                  <a:gd name="T95" fmla="*/ 151 h 5124"/>
                  <a:gd name="T96" fmla="*/ 3511 w 7277"/>
                  <a:gd name="T97" fmla="*/ 503 h 5124"/>
                  <a:gd name="T98" fmla="*/ 2805 w 7277"/>
                  <a:gd name="T99" fmla="*/ 997 h 5124"/>
                  <a:gd name="T100" fmla="*/ 2154 w 7277"/>
                  <a:gd name="T101" fmla="*/ 1601 h 5124"/>
                  <a:gd name="T102" fmla="*/ 1564 w 7277"/>
                  <a:gd name="T103" fmla="*/ 2290 h 5124"/>
                  <a:gd name="T104" fmla="*/ 1041 w 7277"/>
                  <a:gd name="T105" fmla="*/ 3034 h 5124"/>
                  <a:gd name="T106" fmla="*/ 591 w 7277"/>
                  <a:gd name="T107" fmla="*/ 3803 h 5124"/>
                  <a:gd name="T108" fmla="*/ 221 w 7277"/>
                  <a:gd name="T109" fmla="*/ 4568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0" y="5124"/>
                    </a:moveTo>
                    <a:lnTo>
                      <a:pt x="61" y="5018"/>
                    </a:lnTo>
                    <a:lnTo>
                      <a:pt x="123" y="4913"/>
                    </a:lnTo>
                    <a:lnTo>
                      <a:pt x="189" y="4807"/>
                    </a:lnTo>
                    <a:lnTo>
                      <a:pt x="256" y="4702"/>
                    </a:lnTo>
                    <a:lnTo>
                      <a:pt x="323" y="4597"/>
                    </a:lnTo>
                    <a:lnTo>
                      <a:pt x="393" y="4493"/>
                    </a:lnTo>
                    <a:lnTo>
                      <a:pt x="466" y="4389"/>
                    </a:lnTo>
                    <a:lnTo>
                      <a:pt x="538" y="4287"/>
                    </a:lnTo>
                    <a:lnTo>
                      <a:pt x="612" y="4186"/>
                    </a:lnTo>
                    <a:lnTo>
                      <a:pt x="688" y="4086"/>
                    </a:lnTo>
                    <a:lnTo>
                      <a:pt x="764" y="3988"/>
                    </a:lnTo>
                    <a:lnTo>
                      <a:pt x="840" y="3891"/>
                    </a:lnTo>
                    <a:lnTo>
                      <a:pt x="918" y="3796"/>
                    </a:lnTo>
                    <a:lnTo>
                      <a:pt x="996" y="3703"/>
                    </a:lnTo>
                    <a:lnTo>
                      <a:pt x="1075" y="3612"/>
                    </a:lnTo>
                    <a:lnTo>
                      <a:pt x="1154" y="3523"/>
                    </a:lnTo>
                    <a:lnTo>
                      <a:pt x="1233" y="3436"/>
                    </a:lnTo>
                    <a:lnTo>
                      <a:pt x="1311" y="3352"/>
                    </a:lnTo>
                    <a:lnTo>
                      <a:pt x="1390" y="3270"/>
                    </a:lnTo>
                    <a:lnTo>
                      <a:pt x="1469" y="3193"/>
                    </a:lnTo>
                    <a:lnTo>
                      <a:pt x="1547" y="3117"/>
                    </a:lnTo>
                    <a:lnTo>
                      <a:pt x="1625" y="3045"/>
                    </a:lnTo>
                    <a:lnTo>
                      <a:pt x="1702" y="2976"/>
                    </a:lnTo>
                    <a:lnTo>
                      <a:pt x="1778" y="2910"/>
                    </a:lnTo>
                    <a:lnTo>
                      <a:pt x="1854" y="2849"/>
                    </a:lnTo>
                    <a:lnTo>
                      <a:pt x="1927" y="2790"/>
                    </a:lnTo>
                    <a:lnTo>
                      <a:pt x="2000" y="2737"/>
                    </a:lnTo>
                    <a:lnTo>
                      <a:pt x="2073" y="2687"/>
                    </a:lnTo>
                    <a:lnTo>
                      <a:pt x="2143" y="2641"/>
                    </a:lnTo>
                    <a:lnTo>
                      <a:pt x="2212" y="2600"/>
                    </a:lnTo>
                    <a:lnTo>
                      <a:pt x="2278" y="2565"/>
                    </a:lnTo>
                    <a:lnTo>
                      <a:pt x="2343" y="2533"/>
                    </a:lnTo>
                    <a:lnTo>
                      <a:pt x="2398" y="2509"/>
                    </a:lnTo>
                    <a:lnTo>
                      <a:pt x="2448" y="2489"/>
                    </a:lnTo>
                    <a:lnTo>
                      <a:pt x="2496" y="2473"/>
                    </a:lnTo>
                    <a:lnTo>
                      <a:pt x="2539" y="2459"/>
                    </a:lnTo>
                    <a:lnTo>
                      <a:pt x="2581" y="2449"/>
                    </a:lnTo>
                    <a:lnTo>
                      <a:pt x="2617" y="2443"/>
                    </a:lnTo>
                    <a:lnTo>
                      <a:pt x="2652" y="2439"/>
                    </a:lnTo>
                    <a:lnTo>
                      <a:pt x="2684" y="2439"/>
                    </a:lnTo>
                    <a:lnTo>
                      <a:pt x="2713" y="2441"/>
                    </a:lnTo>
                    <a:lnTo>
                      <a:pt x="2740" y="2447"/>
                    </a:lnTo>
                    <a:lnTo>
                      <a:pt x="2764" y="2455"/>
                    </a:lnTo>
                    <a:lnTo>
                      <a:pt x="2786" y="2465"/>
                    </a:lnTo>
                    <a:lnTo>
                      <a:pt x="2806" y="2478"/>
                    </a:lnTo>
                    <a:lnTo>
                      <a:pt x="2825" y="2493"/>
                    </a:lnTo>
                    <a:lnTo>
                      <a:pt x="2842" y="2510"/>
                    </a:lnTo>
                    <a:lnTo>
                      <a:pt x="2857" y="2529"/>
                    </a:lnTo>
                    <a:lnTo>
                      <a:pt x="2871" y="2550"/>
                    </a:lnTo>
                    <a:lnTo>
                      <a:pt x="2884" y="2574"/>
                    </a:lnTo>
                    <a:lnTo>
                      <a:pt x="2895" y="2598"/>
                    </a:lnTo>
                    <a:lnTo>
                      <a:pt x="2906" y="2625"/>
                    </a:lnTo>
                    <a:lnTo>
                      <a:pt x="2916" y="2651"/>
                    </a:lnTo>
                    <a:lnTo>
                      <a:pt x="2926" y="2680"/>
                    </a:lnTo>
                    <a:lnTo>
                      <a:pt x="2936" y="2711"/>
                    </a:lnTo>
                    <a:lnTo>
                      <a:pt x="2945" y="2743"/>
                    </a:lnTo>
                    <a:lnTo>
                      <a:pt x="2964" y="2807"/>
                    </a:lnTo>
                    <a:lnTo>
                      <a:pt x="2984" y="2876"/>
                    </a:lnTo>
                    <a:lnTo>
                      <a:pt x="2994" y="2910"/>
                    </a:lnTo>
                    <a:lnTo>
                      <a:pt x="3006" y="2946"/>
                    </a:lnTo>
                    <a:lnTo>
                      <a:pt x="3018" y="2982"/>
                    </a:lnTo>
                    <a:lnTo>
                      <a:pt x="3032" y="3017"/>
                    </a:lnTo>
                    <a:lnTo>
                      <a:pt x="3050" y="3058"/>
                    </a:lnTo>
                    <a:lnTo>
                      <a:pt x="3067" y="3099"/>
                    </a:lnTo>
                    <a:lnTo>
                      <a:pt x="3085" y="3140"/>
                    </a:lnTo>
                    <a:lnTo>
                      <a:pt x="3105" y="3180"/>
                    </a:lnTo>
                    <a:lnTo>
                      <a:pt x="3125" y="3220"/>
                    </a:lnTo>
                    <a:lnTo>
                      <a:pt x="3146" y="3260"/>
                    </a:lnTo>
                    <a:lnTo>
                      <a:pt x="3169" y="3299"/>
                    </a:lnTo>
                    <a:lnTo>
                      <a:pt x="3192" y="3338"/>
                    </a:lnTo>
                    <a:lnTo>
                      <a:pt x="3215" y="3376"/>
                    </a:lnTo>
                    <a:lnTo>
                      <a:pt x="3240" y="3414"/>
                    </a:lnTo>
                    <a:lnTo>
                      <a:pt x="3265" y="3452"/>
                    </a:lnTo>
                    <a:lnTo>
                      <a:pt x="3291" y="3488"/>
                    </a:lnTo>
                    <a:lnTo>
                      <a:pt x="3317" y="3525"/>
                    </a:lnTo>
                    <a:lnTo>
                      <a:pt x="3345" y="3562"/>
                    </a:lnTo>
                    <a:lnTo>
                      <a:pt x="3374" y="3596"/>
                    </a:lnTo>
                    <a:lnTo>
                      <a:pt x="3403" y="3632"/>
                    </a:lnTo>
                    <a:lnTo>
                      <a:pt x="3433" y="3666"/>
                    </a:lnTo>
                    <a:lnTo>
                      <a:pt x="3464" y="3699"/>
                    </a:lnTo>
                    <a:lnTo>
                      <a:pt x="3495" y="3733"/>
                    </a:lnTo>
                    <a:lnTo>
                      <a:pt x="3527" y="3766"/>
                    </a:lnTo>
                    <a:lnTo>
                      <a:pt x="3561" y="3797"/>
                    </a:lnTo>
                    <a:lnTo>
                      <a:pt x="3595" y="3829"/>
                    </a:lnTo>
                    <a:lnTo>
                      <a:pt x="3630" y="3861"/>
                    </a:lnTo>
                    <a:lnTo>
                      <a:pt x="3665" y="3891"/>
                    </a:lnTo>
                    <a:lnTo>
                      <a:pt x="3701" y="3919"/>
                    </a:lnTo>
                    <a:lnTo>
                      <a:pt x="3739" y="3948"/>
                    </a:lnTo>
                    <a:lnTo>
                      <a:pt x="3776" y="3976"/>
                    </a:lnTo>
                    <a:lnTo>
                      <a:pt x="3814" y="4004"/>
                    </a:lnTo>
                    <a:lnTo>
                      <a:pt x="3853" y="4031"/>
                    </a:lnTo>
                    <a:lnTo>
                      <a:pt x="3893" y="4057"/>
                    </a:lnTo>
                    <a:lnTo>
                      <a:pt x="3934" y="4082"/>
                    </a:lnTo>
                    <a:lnTo>
                      <a:pt x="3975" y="4106"/>
                    </a:lnTo>
                    <a:lnTo>
                      <a:pt x="4075" y="4161"/>
                    </a:lnTo>
                    <a:lnTo>
                      <a:pt x="4177" y="4209"/>
                    </a:lnTo>
                    <a:lnTo>
                      <a:pt x="4279" y="4252"/>
                    </a:lnTo>
                    <a:lnTo>
                      <a:pt x="4382" y="4289"/>
                    </a:lnTo>
                    <a:lnTo>
                      <a:pt x="4487" y="4322"/>
                    </a:lnTo>
                    <a:lnTo>
                      <a:pt x="4592" y="4348"/>
                    </a:lnTo>
                    <a:lnTo>
                      <a:pt x="4698" y="4369"/>
                    </a:lnTo>
                    <a:lnTo>
                      <a:pt x="4804" y="4385"/>
                    </a:lnTo>
                    <a:lnTo>
                      <a:pt x="4910" y="4396"/>
                    </a:lnTo>
                    <a:lnTo>
                      <a:pt x="5017" y="4401"/>
                    </a:lnTo>
                    <a:lnTo>
                      <a:pt x="5123" y="4402"/>
                    </a:lnTo>
                    <a:lnTo>
                      <a:pt x="5229" y="4396"/>
                    </a:lnTo>
                    <a:lnTo>
                      <a:pt x="5335" y="4386"/>
                    </a:lnTo>
                    <a:lnTo>
                      <a:pt x="5439" y="4372"/>
                    </a:lnTo>
                    <a:lnTo>
                      <a:pt x="5543" y="4352"/>
                    </a:lnTo>
                    <a:lnTo>
                      <a:pt x="5646" y="4326"/>
                    </a:lnTo>
                    <a:lnTo>
                      <a:pt x="5747" y="4296"/>
                    </a:lnTo>
                    <a:lnTo>
                      <a:pt x="5847" y="4262"/>
                    </a:lnTo>
                    <a:lnTo>
                      <a:pt x="5945" y="4223"/>
                    </a:lnTo>
                    <a:lnTo>
                      <a:pt x="6041" y="4178"/>
                    </a:lnTo>
                    <a:lnTo>
                      <a:pt x="6136" y="4129"/>
                    </a:lnTo>
                    <a:lnTo>
                      <a:pt x="6227" y="4076"/>
                    </a:lnTo>
                    <a:lnTo>
                      <a:pt x="6317" y="4018"/>
                    </a:lnTo>
                    <a:lnTo>
                      <a:pt x="6404" y="3956"/>
                    </a:lnTo>
                    <a:lnTo>
                      <a:pt x="6488" y="3889"/>
                    </a:lnTo>
                    <a:lnTo>
                      <a:pt x="6569" y="3818"/>
                    </a:lnTo>
                    <a:lnTo>
                      <a:pt x="6647" y="3743"/>
                    </a:lnTo>
                    <a:lnTo>
                      <a:pt x="6722" y="3663"/>
                    </a:lnTo>
                    <a:lnTo>
                      <a:pt x="6793" y="3578"/>
                    </a:lnTo>
                    <a:lnTo>
                      <a:pt x="6859" y="3490"/>
                    </a:lnTo>
                    <a:lnTo>
                      <a:pt x="6923" y="3397"/>
                    </a:lnTo>
                    <a:lnTo>
                      <a:pt x="6982" y="3302"/>
                    </a:lnTo>
                    <a:lnTo>
                      <a:pt x="7036" y="3202"/>
                    </a:lnTo>
                    <a:lnTo>
                      <a:pt x="7085" y="3100"/>
                    </a:lnTo>
                    <a:lnTo>
                      <a:pt x="7127" y="2998"/>
                    </a:lnTo>
                    <a:lnTo>
                      <a:pt x="7165" y="2895"/>
                    </a:lnTo>
                    <a:lnTo>
                      <a:pt x="7197" y="2790"/>
                    </a:lnTo>
                    <a:lnTo>
                      <a:pt x="7224" y="2685"/>
                    </a:lnTo>
                    <a:lnTo>
                      <a:pt x="7245" y="2579"/>
                    </a:lnTo>
                    <a:lnTo>
                      <a:pt x="7261" y="2473"/>
                    </a:lnTo>
                    <a:lnTo>
                      <a:pt x="7272" y="2366"/>
                    </a:lnTo>
                    <a:lnTo>
                      <a:pt x="7276" y="2259"/>
                    </a:lnTo>
                    <a:lnTo>
                      <a:pt x="7277" y="2154"/>
                    </a:lnTo>
                    <a:lnTo>
                      <a:pt x="7272" y="2047"/>
                    </a:lnTo>
                    <a:lnTo>
                      <a:pt x="7262" y="1942"/>
                    </a:lnTo>
                    <a:lnTo>
                      <a:pt x="7247" y="1837"/>
                    </a:lnTo>
                    <a:lnTo>
                      <a:pt x="7227" y="1734"/>
                    </a:lnTo>
                    <a:lnTo>
                      <a:pt x="7202" y="1631"/>
                    </a:lnTo>
                    <a:lnTo>
                      <a:pt x="7172" y="1530"/>
                    </a:lnTo>
                    <a:lnTo>
                      <a:pt x="7137" y="1430"/>
                    </a:lnTo>
                    <a:lnTo>
                      <a:pt x="7098" y="1331"/>
                    </a:lnTo>
                    <a:lnTo>
                      <a:pt x="7054" y="1236"/>
                    </a:lnTo>
                    <a:lnTo>
                      <a:pt x="7005" y="1141"/>
                    </a:lnTo>
                    <a:lnTo>
                      <a:pt x="6953" y="1049"/>
                    </a:lnTo>
                    <a:lnTo>
                      <a:pt x="6894" y="960"/>
                    </a:lnTo>
                    <a:lnTo>
                      <a:pt x="6832" y="872"/>
                    </a:lnTo>
                    <a:lnTo>
                      <a:pt x="6765" y="789"/>
                    </a:lnTo>
                    <a:lnTo>
                      <a:pt x="6694" y="708"/>
                    </a:lnTo>
                    <a:lnTo>
                      <a:pt x="6618" y="630"/>
                    </a:lnTo>
                    <a:lnTo>
                      <a:pt x="6538" y="556"/>
                    </a:lnTo>
                    <a:lnTo>
                      <a:pt x="6454" y="485"/>
                    </a:lnTo>
                    <a:lnTo>
                      <a:pt x="6366" y="417"/>
                    </a:lnTo>
                    <a:lnTo>
                      <a:pt x="6274" y="353"/>
                    </a:lnTo>
                    <a:lnTo>
                      <a:pt x="6177" y="295"/>
                    </a:lnTo>
                    <a:lnTo>
                      <a:pt x="6126" y="267"/>
                    </a:lnTo>
                    <a:lnTo>
                      <a:pt x="6074" y="239"/>
                    </a:lnTo>
                    <a:lnTo>
                      <a:pt x="6022" y="213"/>
                    </a:lnTo>
                    <a:lnTo>
                      <a:pt x="5970" y="190"/>
                    </a:lnTo>
                    <a:lnTo>
                      <a:pt x="5918" y="167"/>
                    </a:lnTo>
                    <a:lnTo>
                      <a:pt x="5865" y="146"/>
                    </a:lnTo>
                    <a:lnTo>
                      <a:pt x="5811" y="126"/>
                    </a:lnTo>
                    <a:lnTo>
                      <a:pt x="5758" y="108"/>
                    </a:lnTo>
                    <a:lnTo>
                      <a:pt x="5705" y="91"/>
                    </a:lnTo>
                    <a:lnTo>
                      <a:pt x="5650" y="76"/>
                    </a:lnTo>
                    <a:lnTo>
                      <a:pt x="5597" y="62"/>
                    </a:lnTo>
                    <a:lnTo>
                      <a:pt x="5542" y="49"/>
                    </a:lnTo>
                    <a:lnTo>
                      <a:pt x="5488" y="38"/>
                    </a:lnTo>
                    <a:lnTo>
                      <a:pt x="5433" y="29"/>
                    </a:lnTo>
                    <a:lnTo>
                      <a:pt x="5378" y="20"/>
                    </a:lnTo>
                    <a:lnTo>
                      <a:pt x="5323" y="13"/>
                    </a:lnTo>
                    <a:lnTo>
                      <a:pt x="5269" y="8"/>
                    </a:lnTo>
                    <a:lnTo>
                      <a:pt x="5215" y="3"/>
                    </a:lnTo>
                    <a:lnTo>
                      <a:pt x="5159" y="1"/>
                    </a:lnTo>
                    <a:lnTo>
                      <a:pt x="5105" y="0"/>
                    </a:lnTo>
                    <a:lnTo>
                      <a:pt x="5050" y="0"/>
                    </a:lnTo>
                    <a:lnTo>
                      <a:pt x="4996" y="1"/>
                    </a:lnTo>
                    <a:lnTo>
                      <a:pt x="4941" y="3"/>
                    </a:lnTo>
                    <a:lnTo>
                      <a:pt x="4887" y="8"/>
                    </a:lnTo>
                    <a:lnTo>
                      <a:pt x="4832" y="13"/>
                    </a:lnTo>
                    <a:lnTo>
                      <a:pt x="4779" y="20"/>
                    </a:lnTo>
                    <a:lnTo>
                      <a:pt x="4724" y="28"/>
                    </a:lnTo>
                    <a:lnTo>
                      <a:pt x="4671" y="38"/>
                    </a:lnTo>
                    <a:lnTo>
                      <a:pt x="4618" y="48"/>
                    </a:lnTo>
                    <a:lnTo>
                      <a:pt x="4564" y="60"/>
                    </a:lnTo>
                    <a:lnTo>
                      <a:pt x="4512" y="73"/>
                    </a:lnTo>
                    <a:lnTo>
                      <a:pt x="4460" y="88"/>
                    </a:lnTo>
                    <a:lnTo>
                      <a:pt x="4264" y="151"/>
                    </a:lnTo>
                    <a:lnTo>
                      <a:pt x="4072" y="224"/>
                    </a:lnTo>
                    <a:lnTo>
                      <a:pt x="3882" y="308"/>
                    </a:lnTo>
                    <a:lnTo>
                      <a:pt x="3695" y="401"/>
                    </a:lnTo>
                    <a:lnTo>
                      <a:pt x="3511" y="503"/>
                    </a:lnTo>
                    <a:lnTo>
                      <a:pt x="3330" y="615"/>
                    </a:lnTo>
                    <a:lnTo>
                      <a:pt x="3152" y="735"/>
                    </a:lnTo>
                    <a:lnTo>
                      <a:pt x="2977" y="861"/>
                    </a:lnTo>
                    <a:lnTo>
                      <a:pt x="2805" y="997"/>
                    </a:lnTo>
                    <a:lnTo>
                      <a:pt x="2637" y="1138"/>
                    </a:lnTo>
                    <a:lnTo>
                      <a:pt x="2473" y="1287"/>
                    </a:lnTo>
                    <a:lnTo>
                      <a:pt x="2312" y="1441"/>
                    </a:lnTo>
                    <a:lnTo>
                      <a:pt x="2154" y="1601"/>
                    </a:lnTo>
                    <a:lnTo>
                      <a:pt x="2000" y="1767"/>
                    </a:lnTo>
                    <a:lnTo>
                      <a:pt x="1852" y="1938"/>
                    </a:lnTo>
                    <a:lnTo>
                      <a:pt x="1706" y="2113"/>
                    </a:lnTo>
                    <a:lnTo>
                      <a:pt x="1564" y="2290"/>
                    </a:lnTo>
                    <a:lnTo>
                      <a:pt x="1427" y="2473"/>
                    </a:lnTo>
                    <a:lnTo>
                      <a:pt x="1294" y="2657"/>
                    </a:lnTo>
                    <a:lnTo>
                      <a:pt x="1165" y="2844"/>
                    </a:lnTo>
                    <a:lnTo>
                      <a:pt x="1041" y="3034"/>
                    </a:lnTo>
                    <a:lnTo>
                      <a:pt x="921" y="3225"/>
                    </a:lnTo>
                    <a:lnTo>
                      <a:pt x="807" y="3417"/>
                    </a:lnTo>
                    <a:lnTo>
                      <a:pt x="697" y="3609"/>
                    </a:lnTo>
                    <a:lnTo>
                      <a:pt x="591" y="3803"/>
                    </a:lnTo>
                    <a:lnTo>
                      <a:pt x="491" y="3996"/>
                    </a:lnTo>
                    <a:lnTo>
                      <a:pt x="396" y="4188"/>
                    </a:lnTo>
                    <a:lnTo>
                      <a:pt x="306" y="4379"/>
                    </a:lnTo>
                    <a:lnTo>
                      <a:pt x="221" y="4568"/>
                    </a:lnTo>
                    <a:lnTo>
                      <a:pt x="142" y="4756"/>
                    </a:lnTo>
                    <a:lnTo>
                      <a:pt x="68" y="4942"/>
                    </a:lnTo>
                    <a:lnTo>
                      <a:pt x="0" y="5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6" name="Freeform 10">
                <a:extLst>
                  <a:ext uri="{FF2B5EF4-FFF2-40B4-BE49-F238E27FC236}">
                    <a16:creationId xmlns:a16="http://schemas.microsoft.com/office/drawing/2014/main" id="{F48AAE8F-AFD6-4A1C-9CE4-A95FEB476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086" y="3428999"/>
                <a:ext cx="2788903" cy="1962958"/>
              </a:xfrm>
              <a:custGeom>
                <a:avLst/>
                <a:gdLst>
                  <a:gd name="T0" fmla="*/ 7088 w 7277"/>
                  <a:gd name="T1" fmla="*/ 317 h 5124"/>
                  <a:gd name="T2" fmla="*/ 6811 w 7277"/>
                  <a:gd name="T3" fmla="*/ 735 h 5124"/>
                  <a:gd name="T4" fmla="*/ 6513 w 7277"/>
                  <a:gd name="T5" fmla="*/ 1136 h 5124"/>
                  <a:gd name="T6" fmla="*/ 6202 w 7277"/>
                  <a:gd name="T7" fmla="*/ 1512 h 5124"/>
                  <a:gd name="T8" fmla="*/ 5887 w 7277"/>
                  <a:gd name="T9" fmla="*/ 1854 h 5124"/>
                  <a:gd name="T10" fmla="*/ 5575 w 7277"/>
                  <a:gd name="T11" fmla="*/ 2148 h 5124"/>
                  <a:gd name="T12" fmla="*/ 5277 w 7277"/>
                  <a:gd name="T13" fmla="*/ 2387 h 5124"/>
                  <a:gd name="T14" fmla="*/ 4999 w 7277"/>
                  <a:gd name="T15" fmla="*/ 2559 h 5124"/>
                  <a:gd name="T16" fmla="*/ 4781 w 7277"/>
                  <a:gd name="T17" fmla="*/ 2651 h 5124"/>
                  <a:gd name="T18" fmla="*/ 4625 w 7277"/>
                  <a:gd name="T19" fmla="*/ 2685 h 5124"/>
                  <a:gd name="T20" fmla="*/ 4513 w 7277"/>
                  <a:gd name="T21" fmla="*/ 2669 h 5124"/>
                  <a:gd name="T22" fmla="*/ 4435 w 7277"/>
                  <a:gd name="T23" fmla="*/ 2614 h 5124"/>
                  <a:gd name="T24" fmla="*/ 4382 w 7277"/>
                  <a:gd name="T25" fmla="*/ 2526 h 5124"/>
                  <a:gd name="T26" fmla="*/ 4341 w 7277"/>
                  <a:gd name="T27" fmla="*/ 2413 h 5124"/>
                  <a:gd name="T28" fmla="*/ 4283 w 7277"/>
                  <a:gd name="T29" fmla="*/ 2214 h 5124"/>
                  <a:gd name="T30" fmla="*/ 4227 w 7277"/>
                  <a:gd name="T31" fmla="*/ 2066 h 5124"/>
                  <a:gd name="T32" fmla="*/ 4152 w 7277"/>
                  <a:gd name="T33" fmla="*/ 1904 h 5124"/>
                  <a:gd name="T34" fmla="*/ 4062 w 7277"/>
                  <a:gd name="T35" fmla="*/ 1748 h 5124"/>
                  <a:gd name="T36" fmla="*/ 3960 w 7277"/>
                  <a:gd name="T37" fmla="*/ 1599 h 5124"/>
                  <a:gd name="T38" fmla="*/ 3844 w 7277"/>
                  <a:gd name="T39" fmla="*/ 1458 h 5124"/>
                  <a:gd name="T40" fmla="*/ 3716 w 7277"/>
                  <a:gd name="T41" fmla="*/ 1327 h 5124"/>
                  <a:gd name="T42" fmla="*/ 3576 w 7277"/>
                  <a:gd name="T43" fmla="*/ 1205 h 5124"/>
                  <a:gd name="T44" fmla="*/ 3424 w 7277"/>
                  <a:gd name="T45" fmla="*/ 1093 h 5124"/>
                  <a:gd name="T46" fmla="*/ 3202 w 7277"/>
                  <a:gd name="T47" fmla="*/ 963 h 5124"/>
                  <a:gd name="T48" fmla="*/ 2790 w 7277"/>
                  <a:gd name="T49" fmla="*/ 802 h 5124"/>
                  <a:gd name="T50" fmla="*/ 2367 w 7277"/>
                  <a:gd name="T51" fmla="*/ 728 h 5124"/>
                  <a:gd name="T52" fmla="*/ 1942 w 7277"/>
                  <a:gd name="T53" fmla="*/ 738 h 5124"/>
                  <a:gd name="T54" fmla="*/ 1530 w 7277"/>
                  <a:gd name="T55" fmla="*/ 828 h 5124"/>
                  <a:gd name="T56" fmla="*/ 1141 w 7277"/>
                  <a:gd name="T57" fmla="*/ 995 h 5124"/>
                  <a:gd name="T58" fmla="*/ 789 w 7277"/>
                  <a:gd name="T59" fmla="*/ 1235 h 5124"/>
                  <a:gd name="T60" fmla="*/ 484 w 7277"/>
                  <a:gd name="T61" fmla="*/ 1546 h 5124"/>
                  <a:gd name="T62" fmla="*/ 241 w 7277"/>
                  <a:gd name="T63" fmla="*/ 1922 h 5124"/>
                  <a:gd name="T64" fmla="*/ 80 w 7277"/>
                  <a:gd name="T65" fmla="*/ 2334 h 5124"/>
                  <a:gd name="T66" fmla="*/ 5 w 7277"/>
                  <a:gd name="T67" fmla="*/ 2758 h 5124"/>
                  <a:gd name="T68" fmla="*/ 15 w 7277"/>
                  <a:gd name="T69" fmla="*/ 3182 h 5124"/>
                  <a:gd name="T70" fmla="*/ 105 w 7277"/>
                  <a:gd name="T71" fmla="*/ 3594 h 5124"/>
                  <a:gd name="T72" fmla="*/ 271 w 7277"/>
                  <a:gd name="T73" fmla="*/ 3983 h 5124"/>
                  <a:gd name="T74" fmla="*/ 512 w 7277"/>
                  <a:gd name="T75" fmla="*/ 4335 h 5124"/>
                  <a:gd name="T76" fmla="*/ 823 w 7277"/>
                  <a:gd name="T77" fmla="*/ 4639 h 5124"/>
                  <a:gd name="T78" fmla="*/ 1151 w 7277"/>
                  <a:gd name="T79" fmla="*/ 4857 h 5124"/>
                  <a:gd name="T80" fmla="*/ 1359 w 7277"/>
                  <a:gd name="T81" fmla="*/ 4957 h 5124"/>
                  <a:gd name="T82" fmla="*/ 1572 w 7277"/>
                  <a:gd name="T83" fmla="*/ 5033 h 5124"/>
                  <a:gd name="T84" fmla="*/ 1789 w 7277"/>
                  <a:gd name="T85" fmla="*/ 5086 h 5124"/>
                  <a:gd name="T86" fmla="*/ 2008 w 7277"/>
                  <a:gd name="T87" fmla="*/ 5116 h 5124"/>
                  <a:gd name="T88" fmla="*/ 2227 w 7277"/>
                  <a:gd name="T89" fmla="*/ 5124 h 5124"/>
                  <a:gd name="T90" fmla="*/ 2445 w 7277"/>
                  <a:gd name="T91" fmla="*/ 5111 h 5124"/>
                  <a:gd name="T92" fmla="*/ 2659 w 7277"/>
                  <a:gd name="T93" fmla="*/ 5076 h 5124"/>
                  <a:gd name="T94" fmla="*/ 3013 w 7277"/>
                  <a:gd name="T95" fmla="*/ 4973 h 5124"/>
                  <a:gd name="T96" fmla="*/ 3766 w 7277"/>
                  <a:gd name="T97" fmla="*/ 4621 h 5124"/>
                  <a:gd name="T98" fmla="*/ 4472 w 7277"/>
                  <a:gd name="T99" fmla="*/ 4127 h 5124"/>
                  <a:gd name="T100" fmla="*/ 5123 w 7277"/>
                  <a:gd name="T101" fmla="*/ 3523 h 5124"/>
                  <a:gd name="T102" fmla="*/ 5713 w 7277"/>
                  <a:gd name="T103" fmla="*/ 2834 h 5124"/>
                  <a:gd name="T104" fmla="*/ 6236 w 7277"/>
                  <a:gd name="T105" fmla="*/ 2090 h 5124"/>
                  <a:gd name="T106" fmla="*/ 6686 w 7277"/>
                  <a:gd name="T107" fmla="*/ 1321 h 5124"/>
                  <a:gd name="T108" fmla="*/ 7056 w 7277"/>
                  <a:gd name="T109" fmla="*/ 556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7277" y="0"/>
                    </a:moveTo>
                    <a:lnTo>
                      <a:pt x="7216" y="106"/>
                    </a:lnTo>
                    <a:lnTo>
                      <a:pt x="7154" y="211"/>
                    </a:lnTo>
                    <a:lnTo>
                      <a:pt x="7088" y="317"/>
                    </a:lnTo>
                    <a:lnTo>
                      <a:pt x="7021" y="422"/>
                    </a:lnTo>
                    <a:lnTo>
                      <a:pt x="6954" y="527"/>
                    </a:lnTo>
                    <a:lnTo>
                      <a:pt x="6884" y="631"/>
                    </a:lnTo>
                    <a:lnTo>
                      <a:pt x="6811" y="735"/>
                    </a:lnTo>
                    <a:lnTo>
                      <a:pt x="6739" y="837"/>
                    </a:lnTo>
                    <a:lnTo>
                      <a:pt x="6665" y="938"/>
                    </a:lnTo>
                    <a:lnTo>
                      <a:pt x="6589" y="1038"/>
                    </a:lnTo>
                    <a:lnTo>
                      <a:pt x="6513" y="1136"/>
                    </a:lnTo>
                    <a:lnTo>
                      <a:pt x="6437" y="1233"/>
                    </a:lnTo>
                    <a:lnTo>
                      <a:pt x="6359" y="1328"/>
                    </a:lnTo>
                    <a:lnTo>
                      <a:pt x="6281" y="1421"/>
                    </a:lnTo>
                    <a:lnTo>
                      <a:pt x="6202" y="1512"/>
                    </a:lnTo>
                    <a:lnTo>
                      <a:pt x="6123" y="1601"/>
                    </a:lnTo>
                    <a:lnTo>
                      <a:pt x="6044" y="1688"/>
                    </a:lnTo>
                    <a:lnTo>
                      <a:pt x="5966" y="1772"/>
                    </a:lnTo>
                    <a:lnTo>
                      <a:pt x="5887" y="1854"/>
                    </a:lnTo>
                    <a:lnTo>
                      <a:pt x="5808" y="1931"/>
                    </a:lnTo>
                    <a:lnTo>
                      <a:pt x="5730" y="2007"/>
                    </a:lnTo>
                    <a:lnTo>
                      <a:pt x="5652" y="2079"/>
                    </a:lnTo>
                    <a:lnTo>
                      <a:pt x="5575" y="2148"/>
                    </a:lnTo>
                    <a:lnTo>
                      <a:pt x="5499" y="2214"/>
                    </a:lnTo>
                    <a:lnTo>
                      <a:pt x="5423" y="2275"/>
                    </a:lnTo>
                    <a:lnTo>
                      <a:pt x="5350" y="2334"/>
                    </a:lnTo>
                    <a:lnTo>
                      <a:pt x="5277" y="2387"/>
                    </a:lnTo>
                    <a:lnTo>
                      <a:pt x="5204" y="2437"/>
                    </a:lnTo>
                    <a:lnTo>
                      <a:pt x="5134" y="2483"/>
                    </a:lnTo>
                    <a:lnTo>
                      <a:pt x="5065" y="2524"/>
                    </a:lnTo>
                    <a:lnTo>
                      <a:pt x="4999" y="2559"/>
                    </a:lnTo>
                    <a:lnTo>
                      <a:pt x="4934" y="2591"/>
                    </a:lnTo>
                    <a:lnTo>
                      <a:pt x="4879" y="2615"/>
                    </a:lnTo>
                    <a:lnTo>
                      <a:pt x="4829" y="2635"/>
                    </a:lnTo>
                    <a:lnTo>
                      <a:pt x="4781" y="2651"/>
                    </a:lnTo>
                    <a:lnTo>
                      <a:pt x="4738" y="2665"/>
                    </a:lnTo>
                    <a:lnTo>
                      <a:pt x="4696" y="2675"/>
                    </a:lnTo>
                    <a:lnTo>
                      <a:pt x="4660" y="2681"/>
                    </a:lnTo>
                    <a:lnTo>
                      <a:pt x="4625" y="2685"/>
                    </a:lnTo>
                    <a:lnTo>
                      <a:pt x="4593" y="2685"/>
                    </a:lnTo>
                    <a:lnTo>
                      <a:pt x="4564" y="2683"/>
                    </a:lnTo>
                    <a:lnTo>
                      <a:pt x="4537" y="2677"/>
                    </a:lnTo>
                    <a:lnTo>
                      <a:pt x="4513" y="2669"/>
                    </a:lnTo>
                    <a:lnTo>
                      <a:pt x="4491" y="2659"/>
                    </a:lnTo>
                    <a:lnTo>
                      <a:pt x="4471" y="2646"/>
                    </a:lnTo>
                    <a:lnTo>
                      <a:pt x="4452" y="2631"/>
                    </a:lnTo>
                    <a:lnTo>
                      <a:pt x="4435" y="2614"/>
                    </a:lnTo>
                    <a:lnTo>
                      <a:pt x="4420" y="2595"/>
                    </a:lnTo>
                    <a:lnTo>
                      <a:pt x="4406" y="2574"/>
                    </a:lnTo>
                    <a:lnTo>
                      <a:pt x="4393" y="2550"/>
                    </a:lnTo>
                    <a:lnTo>
                      <a:pt x="4382" y="2526"/>
                    </a:lnTo>
                    <a:lnTo>
                      <a:pt x="4371" y="2499"/>
                    </a:lnTo>
                    <a:lnTo>
                      <a:pt x="4361" y="2473"/>
                    </a:lnTo>
                    <a:lnTo>
                      <a:pt x="4351" y="2444"/>
                    </a:lnTo>
                    <a:lnTo>
                      <a:pt x="4341" y="2413"/>
                    </a:lnTo>
                    <a:lnTo>
                      <a:pt x="4332" y="2381"/>
                    </a:lnTo>
                    <a:lnTo>
                      <a:pt x="4313" y="2317"/>
                    </a:lnTo>
                    <a:lnTo>
                      <a:pt x="4293" y="2248"/>
                    </a:lnTo>
                    <a:lnTo>
                      <a:pt x="4283" y="2214"/>
                    </a:lnTo>
                    <a:lnTo>
                      <a:pt x="4271" y="2178"/>
                    </a:lnTo>
                    <a:lnTo>
                      <a:pt x="4259" y="2142"/>
                    </a:lnTo>
                    <a:lnTo>
                      <a:pt x="4245" y="2107"/>
                    </a:lnTo>
                    <a:lnTo>
                      <a:pt x="4227" y="2066"/>
                    </a:lnTo>
                    <a:lnTo>
                      <a:pt x="4210" y="2025"/>
                    </a:lnTo>
                    <a:lnTo>
                      <a:pt x="4192" y="1984"/>
                    </a:lnTo>
                    <a:lnTo>
                      <a:pt x="4172" y="1944"/>
                    </a:lnTo>
                    <a:lnTo>
                      <a:pt x="4152" y="1904"/>
                    </a:lnTo>
                    <a:lnTo>
                      <a:pt x="4131" y="1864"/>
                    </a:lnTo>
                    <a:lnTo>
                      <a:pt x="4108" y="1825"/>
                    </a:lnTo>
                    <a:lnTo>
                      <a:pt x="4085" y="1786"/>
                    </a:lnTo>
                    <a:lnTo>
                      <a:pt x="4062" y="1748"/>
                    </a:lnTo>
                    <a:lnTo>
                      <a:pt x="4037" y="1710"/>
                    </a:lnTo>
                    <a:lnTo>
                      <a:pt x="4012" y="1672"/>
                    </a:lnTo>
                    <a:lnTo>
                      <a:pt x="3986" y="1636"/>
                    </a:lnTo>
                    <a:lnTo>
                      <a:pt x="3960" y="1599"/>
                    </a:lnTo>
                    <a:lnTo>
                      <a:pt x="3932" y="1562"/>
                    </a:lnTo>
                    <a:lnTo>
                      <a:pt x="3903" y="1528"/>
                    </a:lnTo>
                    <a:lnTo>
                      <a:pt x="3874" y="1492"/>
                    </a:lnTo>
                    <a:lnTo>
                      <a:pt x="3844" y="1458"/>
                    </a:lnTo>
                    <a:lnTo>
                      <a:pt x="3813" y="1425"/>
                    </a:lnTo>
                    <a:lnTo>
                      <a:pt x="3782" y="1391"/>
                    </a:lnTo>
                    <a:lnTo>
                      <a:pt x="3750" y="1358"/>
                    </a:lnTo>
                    <a:lnTo>
                      <a:pt x="3716" y="1327"/>
                    </a:lnTo>
                    <a:lnTo>
                      <a:pt x="3682" y="1295"/>
                    </a:lnTo>
                    <a:lnTo>
                      <a:pt x="3647" y="1263"/>
                    </a:lnTo>
                    <a:lnTo>
                      <a:pt x="3612" y="1233"/>
                    </a:lnTo>
                    <a:lnTo>
                      <a:pt x="3576" y="1205"/>
                    </a:lnTo>
                    <a:lnTo>
                      <a:pt x="3538" y="1176"/>
                    </a:lnTo>
                    <a:lnTo>
                      <a:pt x="3501" y="1148"/>
                    </a:lnTo>
                    <a:lnTo>
                      <a:pt x="3463" y="1120"/>
                    </a:lnTo>
                    <a:lnTo>
                      <a:pt x="3424" y="1093"/>
                    </a:lnTo>
                    <a:lnTo>
                      <a:pt x="3384" y="1067"/>
                    </a:lnTo>
                    <a:lnTo>
                      <a:pt x="3343" y="1042"/>
                    </a:lnTo>
                    <a:lnTo>
                      <a:pt x="3302" y="1018"/>
                    </a:lnTo>
                    <a:lnTo>
                      <a:pt x="3202" y="963"/>
                    </a:lnTo>
                    <a:lnTo>
                      <a:pt x="3100" y="915"/>
                    </a:lnTo>
                    <a:lnTo>
                      <a:pt x="2998" y="872"/>
                    </a:lnTo>
                    <a:lnTo>
                      <a:pt x="2895" y="835"/>
                    </a:lnTo>
                    <a:lnTo>
                      <a:pt x="2790" y="802"/>
                    </a:lnTo>
                    <a:lnTo>
                      <a:pt x="2685" y="776"/>
                    </a:lnTo>
                    <a:lnTo>
                      <a:pt x="2579" y="755"/>
                    </a:lnTo>
                    <a:lnTo>
                      <a:pt x="2473" y="739"/>
                    </a:lnTo>
                    <a:lnTo>
                      <a:pt x="2367" y="728"/>
                    </a:lnTo>
                    <a:lnTo>
                      <a:pt x="2260" y="723"/>
                    </a:lnTo>
                    <a:lnTo>
                      <a:pt x="2154" y="722"/>
                    </a:lnTo>
                    <a:lnTo>
                      <a:pt x="2048" y="728"/>
                    </a:lnTo>
                    <a:lnTo>
                      <a:pt x="1942" y="738"/>
                    </a:lnTo>
                    <a:lnTo>
                      <a:pt x="1838" y="752"/>
                    </a:lnTo>
                    <a:lnTo>
                      <a:pt x="1734" y="772"/>
                    </a:lnTo>
                    <a:lnTo>
                      <a:pt x="1631" y="798"/>
                    </a:lnTo>
                    <a:lnTo>
                      <a:pt x="1530" y="828"/>
                    </a:lnTo>
                    <a:lnTo>
                      <a:pt x="1430" y="862"/>
                    </a:lnTo>
                    <a:lnTo>
                      <a:pt x="1332" y="901"/>
                    </a:lnTo>
                    <a:lnTo>
                      <a:pt x="1236" y="946"/>
                    </a:lnTo>
                    <a:lnTo>
                      <a:pt x="1141" y="995"/>
                    </a:lnTo>
                    <a:lnTo>
                      <a:pt x="1050" y="1048"/>
                    </a:lnTo>
                    <a:lnTo>
                      <a:pt x="960" y="1106"/>
                    </a:lnTo>
                    <a:lnTo>
                      <a:pt x="873" y="1168"/>
                    </a:lnTo>
                    <a:lnTo>
                      <a:pt x="789" y="1235"/>
                    </a:lnTo>
                    <a:lnTo>
                      <a:pt x="708" y="1306"/>
                    </a:lnTo>
                    <a:lnTo>
                      <a:pt x="630" y="1381"/>
                    </a:lnTo>
                    <a:lnTo>
                      <a:pt x="555" y="1461"/>
                    </a:lnTo>
                    <a:lnTo>
                      <a:pt x="484" y="1546"/>
                    </a:lnTo>
                    <a:lnTo>
                      <a:pt x="418" y="1634"/>
                    </a:lnTo>
                    <a:lnTo>
                      <a:pt x="354" y="1727"/>
                    </a:lnTo>
                    <a:lnTo>
                      <a:pt x="295" y="1822"/>
                    </a:lnTo>
                    <a:lnTo>
                      <a:pt x="241" y="1922"/>
                    </a:lnTo>
                    <a:lnTo>
                      <a:pt x="192" y="2024"/>
                    </a:lnTo>
                    <a:lnTo>
                      <a:pt x="150" y="2126"/>
                    </a:lnTo>
                    <a:lnTo>
                      <a:pt x="112" y="2229"/>
                    </a:lnTo>
                    <a:lnTo>
                      <a:pt x="80" y="2334"/>
                    </a:lnTo>
                    <a:lnTo>
                      <a:pt x="53" y="2439"/>
                    </a:lnTo>
                    <a:lnTo>
                      <a:pt x="32" y="2545"/>
                    </a:lnTo>
                    <a:lnTo>
                      <a:pt x="16" y="2651"/>
                    </a:lnTo>
                    <a:lnTo>
                      <a:pt x="5" y="2758"/>
                    </a:lnTo>
                    <a:lnTo>
                      <a:pt x="1" y="2865"/>
                    </a:lnTo>
                    <a:lnTo>
                      <a:pt x="0" y="2970"/>
                    </a:lnTo>
                    <a:lnTo>
                      <a:pt x="5" y="3077"/>
                    </a:lnTo>
                    <a:lnTo>
                      <a:pt x="15" y="3182"/>
                    </a:lnTo>
                    <a:lnTo>
                      <a:pt x="30" y="3287"/>
                    </a:lnTo>
                    <a:lnTo>
                      <a:pt x="50" y="3390"/>
                    </a:lnTo>
                    <a:lnTo>
                      <a:pt x="75" y="3493"/>
                    </a:lnTo>
                    <a:lnTo>
                      <a:pt x="105" y="3594"/>
                    </a:lnTo>
                    <a:lnTo>
                      <a:pt x="140" y="3694"/>
                    </a:lnTo>
                    <a:lnTo>
                      <a:pt x="179" y="3793"/>
                    </a:lnTo>
                    <a:lnTo>
                      <a:pt x="223" y="3888"/>
                    </a:lnTo>
                    <a:lnTo>
                      <a:pt x="271" y="3983"/>
                    </a:lnTo>
                    <a:lnTo>
                      <a:pt x="324" y="4075"/>
                    </a:lnTo>
                    <a:lnTo>
                      <a:pt x="383" y="4164"/>
                    </a:lnTo>
                    <a:lnTo>
                      <a:pt x="445" y="4252"/>
                    </a:lnTo>
                    <a:lnTo>
                      <a:pt x="512" y="4335"/>
                    </a:lnTo>
                    <a:lnTo>
                      <a:pt x="583" y="4416"/>
                    </a:lnTo>
                    <a:lnTo>
                      <a:pt x="659" y="4494"/>
                    </a:lnTo>
                    <a:lnTo>
                      <a:pt x="739" y="4568"/>
                    </a:lnTo>
                    <a:lnTo>
                      <a:pt x="823" y="4639"/>
                    </a:lnTo>
                    <a:lnTo>
                      <a:pt x="911" y="4707"/>
                    </a:lnTo>
                    <a:lnTo>
                      <a:pt x="1003" y="4771"/>
                    </a:lnTo>
                    <a:lnTo>
                      <a:pt x="1100" y="4829"/>
                    </a:lnTo>
                    <a:lnTo>
                      <a:pt x="1151" y="4857"/>
                    </a:lnTo>
                    <a:lnTo>
                      <a:pt x="1203" y="4885"/>
                    </a:lnTo>
                    <a:lnTo>
                      <a:pt x="1255" y="4911"/>
                    </a:lnTo>
                    <a:lnTo>
                      <a:pt x="1307" y="4934"/>
                    </a:lnTo>
                    <a:lnTo>
                      <a:pt x="1359" y="4957"/>
                    </a:lnTo>
                    <a:lnTo>
                      <a:pt x="1412" y="4978"/>
                    </a:lnTo>
                    <a:lnTo>
                      <a:pt x="1466" y="4998"/>
                    </a:lnTo>
                    <a:lnTo>
                      <a:pt x="1519" y="5016"/>
                    </a:lnTo>
                    <a:lnTo>
                      <a:pt x="1572" y="5033"/>
                    </a:lnTo>
                    <a:lnTo>
                      <a:pt x="1627" y="5048"/>
                    </a:lnTo>
                    <a:lnTo>
                      <a:pt x="1680" y="5062"/>
                    </a:lnTo>
                    <a:lnTo>
                      <a:pt x="1735" y="5075"/>
                    </a:lnTo>
                    <a:lnTo>
                      <a:pt x="1789" y="5086"/>
                    </a:lnTo>
                    <a:lnTo>
                      <a:pt x="1844" y="5095"/>
                    </a:lnTo>
                    <a:lnTo>
                      <a:pt x="1899" y="5104"/>
                    </a:lnTo>
                    <a:lnTo>
                      <a:pt x="1954" y="5111"/>
                    </a:lnTo>
                    <a:lnTo>
                      <a:pt x="2008" y="5116"/>
                    </a:lnTo>
                    <a:lnTo>
                      <a:pt x="2062" y="5121"/>
                    </a:lnTo>
                    <a:lnTo>
                      <a:pt x="2118" y="5123"/>
                    </a:lnTo>
                    <a:lnTo>
                      <a:pt x="2172" y="5124"/>
                    </a:lnTo>
                    <a:lnTo>
                      <a:pt x="2227" y="5124"/>
                    </a:lnTo>
                    <a:lnTo>
                      <a:pt x="2281" y="5123"/>
                    </a:lnTo>
                    <a:lnTo>
                      <a:pt x="2336" y="5121"/>
                    </a:lnTo>
                    <a:lnTo>
                      <a:pt x="2390" y="5116"/>
                    </a:lnTo>
                    <a:lnTo>
                      <a:pt x="2445" y="5111"/>
                    </a:lnTo>
                    <a:lnTo>
                      <a:pt x="2498" y="5104"/>
                    </a:lnTo>
                    <a:lnTo>
                      <a:pt x="2553" y="5096"/>
                    </a:lnTo>
                    <a:lnTo>
                      <a:pt x="2606" y="5086"/>
                    </a:lnTo>
                    <a:lnTo>
                      <a:pt x="2659" y="5076"/>
                    </a:lnTo>
                    <a:lnTo>
                      <a:pt x="2713" y="5064"/>
                    </a:lnTo>
                    <a:lnTo>
                      <a:pt x="2765" y="5051"/>
                    </a:lnTo>
                    <a:lnTo>
                      <a:pt x="2817" y="5036"/>
                    </a:lnTo>
                    <a:lnTo>
                      <a:pt x="3013" y="4973"/>
                    </a:lnTo>
                    <a:lnTo>
                      <a:pt x="3205" y="4900"/>
                    </a:lnTo>
                    <a:lnTo>
                      <a:pt x="3395" y="4816"/>
                    </a:lnTo>
                    <a:lnTo>
                      <a:pt x="3582" y="4723"/>
                    </a:lnTo>
                    <a:lnTo>
                      <a:pt x="3766" y="4621"/>
                    </a:lnTo>
                    <a:lnTo>
                      <a:pt x="3947" y="4509"/>
                    </a:lnTo>
                    <a:lnTo>
                      <a:pt x="4125" y="4389"/>
                    </a:lnTo>
                    <a:lnTo>
                      <a:pt x="4300" y="4263"/>
                    </a:lnTo>
                    <a:lnTo>
                      <a:pt x="4472" y="4127"/>
                    </a:lnTo>
                    <a:lnTo>
                      <a:pt x="4640" y="3986"/>
                    </a:lnTo>
                    <a:lnTo>
                      <a:pt x="4804" y="3837"/>
                    </a:lnTo>
                    <a:lnTo>
                      <a:pt x="4965" y="3683"/>
                    </a:lnTo>
                    <a:lnTo>
                      <a:pt x="5123" y="3523"/>
                    </a:lnTo>
                    <a:lnTo>
                      <a:pt x="5277" y="3357"/>
                    </a:lnTo>
                    <a:lnTo>
                      <a:pt x="5425" y="3186"/>
                    </a:lnTo>
                    <a:lnTo>
                      <a:pt x="5571" y="3011"/>
                    </a:lnTo>
                    <a:lnTo>
                      <a:pt x="5713" y="2834"/>
                    </a:lnTo>
                    <a:lnTo>
                      <a:pt x="5850" y="2651"/>
                    </a:lnTo>
                    <a:lnTo>
                      <a:pt x="5983" y="2467"/>
                    </a:lnTo>
                    <a:lnTo>
                      <a:pt x="6112" y="2280"/>
                    </a:lnTo>
                    <a:lnTo>
                      <a:pt x="6236" y="2090"/>
                    </a:lnTo>
                    <a:lnTo>
                      <a:pt x="6356" y="1899"/>
                    </a:lnTo>
                    <a:lnTo>
                      <a:pt x="6470" y="1707"/>
                    </a:lnTo>
                    <a:lnTo>
                      <a:pt x="6580" y="1515"/>
                    </a:lnTo>
                    <a:lnTo>
                      <a:pt x="6686" y="1321"/>
                    </a:lnTo>
                    <a:lnTo>
                      <a:pt x="6786" y="1128"/>
                    </a:lnTo>
                    <a:lnTo>
                      <a:pt x="6881" y="936"/>
                    </a:lnTo>
                    <a:lnTo>
                      <a:pt x="6971" y="745"/>
                    </a:lnTo>
                    <a:lnTo>
                      <a:pt x="7056" y="556"/>
                    </a:lnTo>
                    <a:lnTo>
                      <a:pt x="7135" y="368"/>
                    </a:lnTo>
                    <a:lnTo>
                      <a:pt x="7209" y="182"/>
                    </a:lnTo>
                    <a:lnTo>
                      <a:pt x="72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E6E5958D-2B52-4F62-99C7-1A365A620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9" y="3370001"/>
                <a:ext cx="2786221" cy="2027317"/>
              </a:xfrm>
              <a:custGeom>
                <a:avLst/>
                <a:gdLst>
                  <a:gd name="T0" fmla="*/ 369 w 7271"/>
                  <a:gd name="T1" fmla="*/ 160 h 5291"/>
                  <a:gd name="T2" fmla="*/ 869 w 7271"/>
                  <a:gd name="T3" fmla="*/ 192 h 5291"/>
                  <a:gd name="T4" fmla="*/ 1366 w 7271"/>
                  <a:gd name="T5" fmla="*/ 249 h 5291"/>
                  <a:gd name="T6" fmla="*/ 1847 w 7271"/>
                  <a:gd name="T7" fmla="*/ 330 h 5291"/>
                  <a:gd name="T8" fmla="*/ 2301 w 7271"/>
                  <a:gd name="T9" fmla="*/ 434 h 5291"/>
                  <a:gd name="T10" fmla="*/ 2712 w 7271"/>
                  <a:gd name="T11" fmla="*/ 556 h 5291"/>
                  <a:gd name="T12" fmla="*/ 3067 w 7271"/>
                  <a:gd name="T13" fmla="*/ 695 h 5291"/>
                  <a:gd name="T14" fmla="*/ 3356 w 7271"/>
                  <a:gd name="T15" fmla="*/ 849 h 5291"/>
                  <a:gd name="T16" fmla="*/ 3544 w 7271"/>
                  <a:gd name="T17" fmla="*/ 992 h 5291"/>
                  <a:gd name="T18" fmla="*/ 3651 w 7271"/>
                  <a:gd name="T19" fmla="*/ 1111 h 5291"/>
                  <a:gd name="T20" fmla="*/ 3694 w 7271"/>
                  <a:gd name="T21" fmla="*/ 1215 h 5291"/>
                  <a:gd name="T22" fmla="*/ 3684 w 7271"/>
                  <a:gd name="T23" fmla="*/ 1309 h 5291"/>
                  <a:gd name="T24" fmla="*/ 3635 w 7271"/>
                  <a:gd name="T25" fmla="*/ 1401 h 5291"/>
                  <a:gd name="T26" fmla="*/ 3557 w 7271"/>
                  <a:gd name="T27" fmla="*/ 1492 h 5291"/>
                  <a:gd name="T28" fmla="*/ 3414 w 7271"/>
                  <a:gd name="T29" fmla="*/ 1643 h 5291"/>
                  <a:gd name="T30" fmla="*/ 3314 w 7271"/>
                  <a:gd name="T31" fmla="*/ 1764 h 5291"/>
                  <a:gd name="T32" fmla="*/ 3212 w 7271"/>
                  <a:gd name="T33" fmla="*/ 1911 h 5291"/>
                  <a:gd name="T34" fmla="*/ 3121 w 7271"/>
                  <a:gd name="T35" fmla="*/ 2066 h 5291"/>
                  <a:gd name="T36" fmla="*/ 3044 w 7271"/>
                  <a:gd name="T37" fmla="*/ 2230 h 5291"/>
                  <a:gd name="T38" fmla="*/ 2980 w 7271"/>
                  <a:gd name="T39" fmla="*/ 2400 h 5291"/>
                  <a:gd name="T40" fmla="*/ 2930 w 7271"/>
                  <a:gd name="T41" fmla="*/ 2576 h 5291"/>
                  <a:gd name="T42" fmla="*/ 2894 w 7271"/>
                  <a:gd name="T43" fmla="*/ 2759 h 5291"/>
                  <a:gd name="T44" fmla="*/ 2874 w 7271"/>
                  <a:gd name="T45" fmla="*/ 2946 h 5291"/>
                  <a:gd name="T46" fmla="*/ 2872 w 7271"/>
                  <a:gd name="T47" fmla="*/ 3203 h 5291"/>
                  <a:gd name="T48" fmla="*/ 2938 w 7271"/>
                  <a:gd name="T49" fmla="*/ 3640 h 5291"/>
                  <a:gd name="T50" fmla="*/ 3086 w 7271"/>
                  <a:gd name="T51" fmla="*/ 4044 h 5291"/>
                  <a:gd name="T52" fmla="*/ 3306 w 7271"/>
                  <a:gd name="T53" fmla="*/ 4407 h 5291"/>
                  <a:gd name="T54" fmla="*/ 3590 w 7271"/>
                  <a:gd name="T55" fmla="*/ 4719 h 5291"/>
                  <a:gd name="T56" fmla="*/ 3929 w 7271"/>
                  <a:gd name="T57" fmla="*/ 4972 h 5291"/>
                  <a:gd name="T58" fmla="*/ 4313 w 7271"/>
                  <a:gd name="T59" fmla="*/ 5157 h 5291"/>
                  <a:gd name="T60" fmla="*/ 4734 w 7271"/>
                  <a:gd name="T61" fmla="*/ 5266 h 5291"/>
                  <a:gd name="T62" fmla="*/ 5183 w 7271"/>
                  <a:gd name="T63" fmla="*/ 5288 h 5291"/>
                  <a:gd name="T64" fmla="*/ 5620 w 7271"/>
                  <a:gd name="T65" fmla="*/ 5221 h 5291"/>
                  <a:gd name="T66" fmla="*/ 6024 w 7271"/>
                  <a:gd name="T67" fmla="*/ 5073 h 5291"/>
                  <a:gd name="T68" fmla="*/ 6387 w 7271"/>
                  <a:gd name="T69" fmla="*/ 4853 h 5291"/>
                  <a:gd name="T70" fmla="*/ 6699 w 7271"/>
                  <a:gd name="T71" fmla="*/ 4570 h 5291"/>
                  <a:gd name="T72" fmla="*/ 6953 w 7271"/>
                  <a:gd name="T73" fmla="*/ 4231 h 5291"/>
                  <a:gd name="T74" fmla="*/ 7137 w 7271"/>
                  <a:gd name="T75" fmla="*/ 3846 h 5291"/>
                  <a:gd name="T76" fmla="*/ 7245 w 7271"/>
                  <a:gd name="T77" fmla="*/ 3425 h 5291"/>
                  <a:gd name="T78" fmla="*/ 7271 w 7271"/>
                  <a:gd name="T79" fmla="*/ 3032 h 5291"/>
                  <a:gd name="T80" fmla="*/ 7252 w 7271"/>
                  <a:gd name="T81" fmla="*/ 2802 h 5291"/>
                  <a:gd name="T82" fmla="*/ 7212 w 7271"/>
                  <a:gd name="T83" fmla="*/ 2580 h 5291"/>
                  <a:gd name="T84" fmla="*/ 7148 w 7271"/>
                  <a:gd name="T85" fmla="*/ 2365 h 5291"/>
                  <a:gd name="T86" fmla="*/ 7065 w 7271"/>
                  <a:gd name="T87" fmla="*/ 2161 h 5291"/>
                  <a:gd name="T88" fmla="*/ 6963 w 7271"/>
                  <a:gd name="T89" fmla="*/ 1967 h 5291"/>
                  <a:gd name="T90" fmla="*/ 6843 w 7271"/>
                  <a:gd name="T91" fmla="*/ 1785 h 5291"/>
                  <a:gd name="T92" fmla="*/ 6705 w 7271"/>
                  <a:gd name="T93" fmla="*/ 1617 h 5291"/>
                  <a:gd name="T94" fmla="*/ 6439 w 7271"/>
                  <a:gd name="T95" fmla="*/ 1363 h 5291"/>
                  <a:gd name="T96" fmla="*/ 5758 w 7271"/>
                  <a:gd name="T97" fmla="*/ 886 h 5291"/>
                  <a:gd name="T98" fmla="*/ 4978 w 7271"/>
                  <a:gd name="T99" fmla="*/ 522 h 5291"/>
                  <a:gd name="T100" fmla="*/ 4128 w 7271"/>
                  <a:gd name="T101" fmla="*/ 260 h 5291"/>
                  <a:gd name="T102" fmla="*/ 3236 w 7271"/>
                  <a:gd name="T103" fmla="*/ 94 h 5291"/>
                  <a:gd name="T104" fmla="*/ 2331 w 7271"/>
                  <a:gd name="T105" fmla="*/ 13 h 5291"/>
                  <a:gd name="T106" fmla="*/ 1440 w 7271"/>
                  <a:gd name="T107" fmla="*/ 7 h 5291"/>
                  <a:gd name="T108" fmla="*/ 591 w 7271"/>
                  <a:gd name="T109" fmla="*/ 70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0" y="156"/>
                    </a:moveTo>
                    <a:lnTo>
                      <a:pt x="122" y="156"/>
                    </a:lnTo>
                    <a:lnTo>
                      <a:pt x="245" y="157"/>
                    </a:lnTo>
                    <a:lnTo>
                      <a:pt x="369" y="160"/>
                    </a:lnTo>
                    <a:lnTo>
                      <a:pt x="493" y="166"/>
                    </a:lnTo>
                    <a:lnTo>
                      <a:pt x="618" y="173"/>
                    </a:lnTo>
                    <a:lnTo>
                      <a:pt x="744" y="182"/>
                    </a:lnTo>
                    <a:lnTo>
                      <a:pt x="869" y="192"/>
                    </a:lnTo>
                    <a:lnTo>
                      <a:pt x="994" y="204"/>
                    </a:lnTo>
                    <a:lnTo>
                      <a:pt x="1118" y="217"/>
                    </a:lnTo>
                    <a:lnTo>
                      <a:pt x="1243" y="233"/>
                    </a:lnTo>
                    <a:lnTo>
                      <a:pt x="1366" y="249"/>
                    </a:lnTo>
                    <a:lnTo>
                      <a:pt x="1488" y="267"/>
                    </a:lnTo>
                    <a:lnTo>
                      <a:pt x="1609" y="287"/>
                    </a:lnTo>
                    <a:lnTo>
                      <a:pt x="1729" y="308"/>
                    </a:lnTo>
                    <a:lnTo>
                      <a:pt x="1847" y="330"/>
                    </a:lnTo>
                    <a:lnTo>
                      <a:pt x="1964" y="354"/>
                    </a:lnTo>
                    <a:lnTo>
                      <a:pt x="2078" y="379"/>
                    </a:lnTo>
                    <a:lnTo>
                      <a:pt x="2191" y="406"/>
                    </a:lnTo>
                    <a:lnTo>
                      <a:pt x="2301" y="434"/>
                    </a:lnTo>
                    <a:lnTo>
                      <a:pt x="2407" y="463"/>
                    </a:lnTo>
                    <a:lnTo>
                      <a:pt x="2512" y="493"/>
                    </a:lnTo>
                    <a:lnTo>
                      <a:pt x="2613" y="524"/>
                    </a:lnTo>
                    <a:lnTo>
                      <a:pt x="2712" y="556"/>
                    </a:lnTo>
                    <a:lnTo>
                      <a:pt x="2806" y="589"/>
                    </a:lnTo>
                    <a:lnTo>
                      <a:pt x="2897" y="623"/>
                    </a:lnTo>
                    <a:lnTo>
                      <a:pt x="2984" y="658"/>
                    </a:lnTo>
                    <a:lnTo>
                      <a:pt x="3067" y="695"/>
                    </a:lnTo>
                    <a:lnTo>
                      <a:pt x="3146" y="732"/>
                    </a:lnTo>
                    <a:lnTo>
                      <a:pt x="3221" y="771"/>
                    </a:lnTo>
                    <a:lnTo>
                      <a:pt x="3291" y="809"/>
                    </a:lnTo>
                    <a:lnTo>
                      <a:pt x="3356" y="849"/>
                    </a:lnTo>
                    <a:lnTo>
                      <a:pt x="3416" y="889"/>
                    </a:lnTo>
                    <a:lnTo>
                      <a:pt x="3464" y="925"/>
                    </a:lnTo>
                    <a:lnTo>
                      <a:pt x="3506" y="958"/>
                    </a:lnTo>
                    <a:lnTo>
                      <a:pt x="3544" y="992"/>
                    </a:lnTo>
                    <a:lnTo>
                      <a:pt x="3577" y="1023"/>
                    </a:lnTo>
                    <a:lnTo>
                      <a:pt x="3606" y="1053"/>
                    </a:lnTo>
                    <a:lnTo>
                      <a:pt x="3631" y="1083"/>
                    </a:lnTo>
                    <a:lnTo>
                      <a:pt x="3651" y="1111"/>
                    </a:lnTo>
                    <a:lnTo>
                      <a:pt x="3668" y="1137"/>
                    </a:lnTo>
                    <a:lnTo>
                      <a:pt x="3680" y="1164"/>
                    </a:lnTo>
                    <a:lnTo>
                      <a:pt x="3689" y="1189"/>
                    </a:lnTo>
                    <a:lnTo>
                      <a:pt x="3694" y="1215"/>
                    </a:lnTo>
                    <a:lnTo>
                      <a:pt x="3695" y="1239"/>
                    </a:lnTo>
                    <a:lnTo>
                      <a:pt x="3695" y="1263"/>
                    </a:lnTo>
                    <a:lnTo>
                      <a:pt x="3691" y="1286"/>
                    </a:lnTo>
                    <a:lnTo>
                      <a:pt x="3684" y="1309"/>
                    </a:lnTo>
                    <a:lnTo>
                      <a:pt x="3675" y="1333"/>
                    </a:lnTo>
                    <a:lnTo>
                      <a:pt x="3664" y="1355"/>
                    </a:lnTo>
                    <a:lnTo>
                      <a:pt x="3651" y="1378"/>
                    </a:lnTo>
                    <a:lnTo>
                      <a:pt x="3635" y="1401"/>
                    </a:lnTo>
                    <a:lnTo>
                      <a:pt x="3619" y="1423"/>
                    </a:lnTo>
                    <a:lnTo>
                      <a:pt x="3600" y="1446"/>
                    </a:lnTo>
                    <a:lnTo>
                      <a:pt x="3580" y="1468"/>
                    </a:lnTo>
                    <a:lnTo>
                      <a:pt x="3557" y="1492"/>
                    </a:lnTo>
                    <a:lnTo>
                      <a:pt x="3535" y="1515"/>
                    </a:lnTo>
                    <a:lnTo>
                      <a:pt x="3489" y="1564"/>
                    </a:lnTo>
                    <a:lnTo>
                      <a:pt x="3440" y="1615"/>
                    </a:lnTo>
                    <a:lnTo>
                      <a:pt x="3414" y="1643"/>
                    </a:lnTo>
                    <a:lnTo>
                      <a:pt x="3390" y="1670"/>
                    </a:lnTo>
                    <a:lnTo>
                      <a:pt x="3365" y="1698"/>
                    </a:lnTo>
                    <a:lnTo>
                      <a:pt x="3341" y="1728"/>
                    </a:lnTo>
                    <a:lnTo>
                      <a:pt x="3314" y="1764"/>
                    </a:lnTo>
                    <a:lnTo>
                      <a:pt x="3287" y="1800"/>
                    </a:lnTo>
                    <a:lnTo>
                      <a:pt x="3261" y="1836"/>
                    </a:lnTo>
                    <a:lnTo>
                      <a:pt x="3236" y="1873"/>
                    </a:lnTo>
                    <a:lnTo>
                      <a:pt x="3212" y="1911"/>
                    </a:lnTo>
                    <a:lnTo>
                      <a:pt x="3187" y="1948"/>
                    </a:lnTo>
                    <a:lnTo>
                      <a:pt x="3165" y="1987"/>
                    </a:lnTo>
                    <a:lnTo>
                      <a:pt x="3143" y="2026"/>
                    </a:lnTo>
                    <a:lnTo>
                      <a:pt x="3121" y="2066"/>
                    </a:lnTo>
                    <a:lnTo>
                      <a:pt x="3101" y="2106"/>
                    </a:lnTo>
                    <a:lnTo>
                      <a:pt x="3081" y="2147"/>
                    </a:lnTo>
                    <a:lnTo>
                      <a:pt x="3062" y="2188"/>
                    </a:lnTo>
                    <a:lnTo>
                      <a:pt x="3044" y="2230"/>
                    </a:lnTo>
                    <a:lnTo>
                      <a:pt x="3026" y="2272"/>
                    </a:lnTo>
                    <a:lnTo>
                      <a:pt x="3010" y="2314"/>
                    </a:lnTo>
                    <a:lnTo>
                      <a:pt x="2994" y="2356"/>
                    </a:lnTo>
                    <a:lnTo>
                      <a:pt x="2980" y="2400"/>
                    </a:lnTo>
                    <a:lnTo>
                      <a:pt x="2965" y="2443"/>
                    </a:lnTo>
                    <a:lnTo>
                      <a:pt x="2953" y="2487"/>
                    </a:lnTo>
                    <a:lnTo>
                      <a:pt x="2941" y="2532"/>
                    </a:lnTo>
                    <a:lnTo>
                      <a:pt x="2930" y="2576"/>
                    </a:lnTo>
                    <a:lnTo>
                      <a:pt x="2918" y="2622"/>
                    </a:lnTo>
                    <a:lnTo>
                      <a:pt x="2910" y="2667"/>
                    </a:lnTo>
                    <a:lnTo>
                      <a:pt x="2901" y="2713"/>
                    </a:lnTo>
                    <a:lnTo>
                      <a:pt x="2894" y="2759"/>
                    </a:lnTo>
                    <a:lnTo>
                      <a:pt x="2887" y="2805"/>
                    </a:lnTo>
                    <a:lnTo>
                      <a:pt x="2882" y="2852"/>
                    </a:lnTo>
                    <a:lnTo>
                      <a:pt x="2877" y="2900"/>
                    </a:lnTo>
                    <a:lnTo>
                      <a:pt x="2874" y="2946"/>
                    </a:lnTo>
                    <a:lnTo>
                      <a:pt x="2871" y="2994"/>
                    </a:lnTo>
                    <a:lnTo>
                      <a:pt x="2870" y="3042"/>
                    </a:lnTo>
                    <a:lnTo>
                      <a:pt x="2870" y="3090"/>
                    </a:lnTo>
                    <a:lnTo>
                      <a:pt x="2872" y="3203"/>
                    </a:lnTo>
                    <a:lnTo>
                      <a:pt x="2881" y="3315"/>
                    </a:lnTo>
                    <a:lnTo>
                      <a:pt x="2894" y="3425"/>
                    </a:lnTo>
                    <a:lnTo>
                      <a:pt x="2914" y="3533"/>
                    </a:lnTo>
                    <a:lnTo>
                      <a:pt x="2938" y="3640"/>
                    </a:lnTo>
                    <a:lnTo>
                      <a:pt x="2968" y="3744"/>
                    </a:lnTo>
                    <a:lnTo>
                      <a:pt x="3003" y="3846"/>
                    </a:lnTo>
                    <a:lnTo>
                      <a:pt x="3042" y="3946"/>
                    </a:lnTo>
                    <a:lnTo>
                      <a:pt x="3086" y="4044"/>
                    </a:lnTo>
                    <a:lnTo>
                      <a:pt x="3135" y="4139"/>
                    </a:lnTo>
                    <a:lnTo>
                      <a:pt x="3187" y="4231"/>
                    </a:lnTo>
                    <a:lnTo>
                      <a:pt x="3245" y="4320"/>
                    </a:lnTo>
                    <a:lnTo>
                      <a:pt x="3306" y="4407"/>
                    </a:lnTo>
                    <a:lnTo>
                      <a:pt x="3372" y="4490"/>
                    </a:lnTo>
                    <a:lnTo>
                      <a:pt x="3441" y="4570"/>
                    </a:lnTo>
                    <a:lnTo>
                      <a:pt x="3514" y="4647"/>
                    </a:lnTo>
                    <a:lnTo>
                      <a:pt x="3590" y="4719"/>
                    </a:lnTo>
                    <a:lnTo>
                      <a:pt x="3670" y="4788"/>
                    </a:lnTo>
                    <a:lnTo>
                      <a:pt x="3753" y="4853"/>
                    </a:lnTo>
                    <a:lnTo>
                      <a:pt x="3840" y="4914"/>
                    </a:lnTo>
                    <a:lnTo>
                      <a:pt x="3929" y="4972"/>
                    </a:lnTo>
                    <a:lnTo>
                      <a:pt x="4021" y="5025"/>
                    </a:lnTo>
                    <a:lnTo>
                      <a:pt x="4115" y="5073"/>
                    </a:lnTo>
                    <a:lnTo>
                      <a:pt x="4213" y="5118"/>
                    </a:lnTo>
                    <a:lnTo>
                      <a:pt x="4313" y="5157"/>
                    </a:lnTo>
                    <a:lnTo>
                      <a:pt x="4415" y="5192"/>
                    </a:lnTo>
                    <a:lnTo>
                      <a:pt x="4520" y="5221"/>
                    </a:lnTo>
                    <a:lnTo>
                      <a:pt x="4627" y="5246"/>
                    </a:lnTo>
                    <a:lnTo>
                      <a:pt x="4734" y="5266"/>
                    </a:lnTo>
                    <a:lnTo>
                      <a:pt x="4844" y="5279"/>
                    </a:lnTo>
                    <a:lnTo>
                      <a:pt x="4957" y="5288"/>
                    </a:lnTo>
                    <a:lnTo>
                      <a:pt x="5070" y="5291"/>
                    </a:lnTo>
                    <a:lnTo>
                      <a:pt x="5183" y="5288"/>
                    </a:lnTo>
                    <a:lnTo>
                      <a:pt x="5295" y="5279"/>
                    </a:lnTo>
                    <a:lnTo>
                      <a:pt x="5405" y="5266"/>
                    </a:lnTo>
                    <a:lnTo>
                      <a:pt x="5513" y="5246"/>
                    </a:lnTo>
                    <a:lnTo>
                      <a:pt x="5620" y="5221"/>
                    </a:lnTo>
                    <a:lnTo>
                      <a:pt x="5725" y="5192"/>
                    </a:lnTo>
                    <a:lnTo>
                      <a:pt x="5827" y="5157"/>
                    </a:lnTo>
                    <a:lnTo>
                      <a:pt x="5927" y="5118"/>
                    </a:lnTo>
                    <a:lnTo>
                      <a:pt x="6024" y="5073"/>
                    </a:lnTo>
                    <a:lnTo>
                      <a:pt x="6119" y="5025"/>
                    </a:lnTo>
                    <a:lnTo>
                      <a:pt x="6211" y="4972"/>
                    </a:lnTo>
                    <a:lnTo>
                      <a:pt x="6300" y="4914"/>
                    </a:lnTo>
                    <a:lnTo>
                      <a:pt x="6387" y="4853"/>
                    </a:lnTo>
                    <a:lnTo>
                      <a:pt x="6470" y="4788"/>
                    </a:lnTo>
                    <a:lnTo>
                      <a:pt x="6549" y="4719"/>
                    </a:lnTo>
                    <a:lnTo>
                      <a:pt x="6626" y="4647"/>
                    </a:lnTo>
                    <a:lnTo>
                      <a:pt x="6699" y="4570"/>
                    </a:lnTo>
                    <a:lnTo>
                      <a:pt x="6768" y="4490"/>
                    </a:lnTo>
                    <a:lnTo>
                      <a:pt x="6834" y="4407"/>
                    </a:lnTo>
                    <a:lnTo>
                      <a:pt x="6895" y="4320"/>
                    </a:lnTo>
                    <a:lnTo>
                      <a:pt x="6953" y="4231"/>
                    </a:lnTo>
                    <a:lnTo>
                      <a:pt x="7005" y="4139"/>
                    </a:lnTo>
                    <a:lnTo>
                      <a:pt x="7054" y="4044"/>
                    </a:lnTo>
                    <a:lnTo>
                      <a:pt x="7098" y="3946"/>
                    </a:lnTo>
                    <a:lnTo>
                      <a:pt x="7137" y="3846"/>
                    </a:lnTo>
                    <a:lnTo>
                      <a:pt x="7172" y="3744"/>
                    </a:lnTo>
                    <a:lnTo>
                      <a:pt x="7202" y="3640"/>
                    </a:lnTo>
                    <a:lnTo>
                      <a:pt x="7226" y="3533"/>
                    </a:lnTo>
                    <a:lnTo>
                      <a:pt x="7245" y="3425"/>
                    </a:lnTo>
                    <a:lnTo>
                      <a:pt x="7259" y="3315"/>
                    </a:lnTo>
                    <a:lnTo>
                      <a:pt x="7268" y="3203"/>
                    </a:lnTo>
                    <a:lnTo>
                      <a:pt x="7271" y="3090"/>
                    </a:lnTo>
                    <a:lnTo>
                      <a:pt x="7271" y="3032"/>
                    </a:lnTo>
                    <a:lnTo>
                      <a:pt x="7267" y="2973"/>
                    </a:lnTo>
                    <a:lnTo>
                      <a:pt x="7264" y="2916"/>
                    </a:lnTo>
                    <a:lnTo>
                      <a:pt x="7258" y="2859"/>
                    </a:lnTo>
                    <a:lnTo>
                      <a:pt x="7252" y="2802"/>
                    </a:lnTo>
                    <a:lnTo>
                      <a:pt x="7244" y="2745"/>
                    </a:lnTo>
                    <a:lnTo>
                      <a:pt x="7235" y="2690"/>
                    </a:lnTo>
                    <a:lnTo>
                      <a:pt x="7224" y="2634"/>
                    </a:lnTo>
                    <a:lnTo>
                      <a:pt x="7212" y="2580"/>
                    </a:lnTo>
                    <a:lnTo>
                      <a:pt x="7197" y="2525"/>
                    </a:lnTo>
                    <a:lnTo>
                      <a:pt x="7183" y="2471"/>
                    </a:lnTo>
                    <a:lnTo>
                      <a:pt x="7166" y="2417"/>
                    </a:lnTo>
                    <a:lnTo>
                      <a:pt x="7148" y="2365"/>
                    </a:lnTo>
                    <a:lnTo>
                      <a:pt x="7129" y="2313"/>
                    </a:lnTo>
                    <a:lnTo>
                      <a:pt x="7109" y="2262"/>
                    </a:lnTo>
                    <a:lnTo>
                      <a:pt x="7088" y="2211"/>
                    </a:lnTo>
                    <a:lnTo>
                      <a:pt x="7065" y="2161"/>
                    </a:lnTo>
                    <a:lnTo>
                      <a:pt x="7042" y="2111"/>
                    </a:lnTo>
                    <a:lnTo>
                      <a:pt x="7016" y="2062"/>
                    </a:lnTo>
                    <a:lnTo>
                      <a:pt x="6990" y="2014"/>
                    </a:lnTo>
                    <a:lnTo>
                      <a:pt x="6963" y="1967"/>
                    </a:lnTo>
                    <a:lnTo>
                      <a:pt x="6935" y="1921"/>
                    </a:lnTo>
                    <a:lnTo>
                      <a:pt x="6905" y="1874"/>
                    </a:lnTo>
                    <a:lnTo>
                      <a:pt x="6874" y="1830"/>
                    </a:lnTo>
                    <a:lnTo>
                      <a:pt x="6843" y="1785"/>
                    </a:lnTo>
                    <a:lnTo>
                      <a:pt x="6809" y="1742"/>
                    </a:lnTo>
                    <a:lnTo>
                      <a:pt x="6776" y="1700"/>
                    </a:lnTo>
                    <a:lnTo>
                      <a:pt x="6740" y="1657"/>
                    </a:lnTo>
                    <a:lnTo>
                      <a:pt x="6705" y="1617"/>
                    </a:lnTo>
                    <a:lnTo>
                      <a:pt x="6668" y="1577"/>
                    </a:lnTo>
                    <a:lnTo>
                      <a:pt x="6630" y="1538"/>
                    </a:lnTo>
                    <a:lnTo>
                      <a:pt x="6592" y="1500"/>
                    </a:lnTo>
                    <a:lnTo>
                      <a:pt x="6439" y="1363"/>
                    </a:lnTo>
                    <a:lnTo>
                      <a:pt x="6279" y="1232"/>
                    </a:lnTo>
                    <a:lnTo>
                      <a:pt x="6113" y="1109"/>
                    </a:lnTo>
                    <a:lnTo>
                      <a:pt x="5938" y="994"/>
                    </a:lnTo>
                    <a:lnTo>
                      <a:pt x="5758" y="886"/>
                    </a:lnTo>
                    <a:lnTo>
                      <a:pt x="5570" y="785"/>
                    </a:lnTo>
                    <a:lnTo>
                      <a:pt x="5378" y="691"/>
                    </a:lnTo>
                    <a:lnTo>
                      <a:pt x="5180" y="603"/>
                    </a:lnTo>
                    <a:lnTo>
                      <a:pt x="4978" y="522"/>
                    </a:lnTo>
                    <a:lnTo>
                      <a:pt x="4770" y="447"/>
                    </a:lnTo>
                    <a:lnTo>
                      <a:pt x="4560" y="378"/>
                    </a:lnTo>
                    <a:lnTo>
                      <a:pt x="4345" y="316"/>
                    </a:lnTo>
                    <a:lnTo>
                      <a:pt x="4128" y="260"/>
                    </a:lnTo>
                    <a:lnTo>
                      <a:pt x="3908" y="210"/>
                    </a:lnTo>
                    <a:lnTo>
                      <a:pt x="3685" y="166"/>
                    </a:lnTo>
                    <a:lnTo>
                      <a:pt x="3462" y="127"/>
                    </a:lnTo>
                    <a:lnTo>
                      <a:pt x="3236" y="94"/>
                    </a:lnTo>
                    <a:lnTo>
                      <a:pt x="3010" y="66"/>
                    </a:lnTo>
                    <a:lnTo>
                      <a:pt x="2784" y="43"/>
                    </a:lnTo>
                    <a:lnTo>
                      <a:pt x="2557" y="25"/>
                    </a:lnTo>
                    <a:lnTo>
                      <a:pt x="2331" y="13"/>
                    </a:lnTo>
                    <a:lnTo>
                      <a:pt x="2106" y="4"/>
                    </a:lnTo>
                    <a:lnTo>
                      <a:pt x="1882" y="0"/>
                    </a:lnTo>
                    <a:lnTo>
                      <a:pt x="1660" y="2"/>
                    </a:lnTo>
                    <a:lnTo>
                      <a:pt x="1440" y="7"/>
                    </a:lnTo>
                    <a:lnTo>
                      <a:pt x="1223" y="17"/>
                    </a:lnTo>
                    <a:lnTo>
                      <a:pt x="1009" y="30"/>
                    </a:lnTo>
                    <a:lnTo>
                      <a:pt x="798" y="48"/>
                    </a:lnTo>
                    <a:lnTo>
                      <a:pt x="591" y="70"/>
                    </a:lnTo>
                    <a:lnTo>
                      <a:pt x="389" y="95"/>
                    </a:lnTo>
                    <a:lnTo>
                      <a:pt x="192" y="124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5F058818-2902-443E-9516-37989F8C9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272" y="3428999"/>
                <a:ext cx="1705521" cy="3086563"/>
              </a:xfrm>
              <a:custGeom>
                <a:avLst/>
                <a:gdLst>
                  <a:gd name="T0" fmla="*/ 2387 w 4453"/>
                  <a:gd name="T1" fmla="*/ 321 h 8058"/>
                  <a:gd name="T2" fmla="*/ 2610 w 4453"/>
                  <a:gd name="T3" fmla="*/ 770 h 8058"/>
                  <a:gd name="T4" fmla="*/ 2809 w 4453"/>
                  <a:gd name="T5" fmla="*/ 1229 h 8058"/>
                  <a:gd name="T6" fmla="*/ 2979 w 4453"/>
                  <a:gd name="T7" fmla="*/ 1687 h 8058"/>
                  <a:gd name="T8" fmla="*/ 3117 w 4453"/>
                  <a:gd name="T9" fmla="*/ 2130 h 8058"/>
                  <a:gd name="T10" fmla="*/ 3216 w 4453"/>
                  <a:gd name="T11" fmla="*/ 2548 h 8058"/>
                  <a:gd name="T12" fmla="*/ 3274 w 4453"/>
                  <a:gd name="T13" fmla="*/ 2926 h 8058"/>
                  <a:gd name="T14" fmla="*/ 3285 w 4453"/>
                  <a:gd name="T15" fmla="*/ 3253 h 8058"/>
                  <a:gd name="T16" fmla="*/ 3256 w 4453"/>
                  <a:gd name="T17" fmla="*/ 3487 h 8058"/>
                  <a:gd name="T18" fmla="*/ 3206 w 4453"/>
                  <a:gd name="T19" fmla="*/ 3638 h 8058"/>
                  <a:gd name="T20" fmla="*/ 3137 w 4453"/>
                  <a:gd name="T21" fmla="*/ 3728 h 8058"/>
                  <a:gd name="T22" fmla="*/ 3051 w 4453"/>
                  <a:gd name="T23" fmla="*/ 3767 h 8058"/>
                  <a:gd name="T24" fmla="*/ 2947 w 4453"/>
                  <a:gd name="T25" fmla="*/ 3770 h 8058"/>
                  <a:gd name="T26" fmla="*/ 2829 w 4453"/>
                  <a:gd name="T27" fmla="*/ 3749 h 8058"/>
                  <a:gd name="T28" fmla="*/ 2627 w 4453"/>
                  <a:gd name="T29" fmla="*/ 3699 h 8058"/>
                  <a:gd name="T30" fmla="*/ 2472 w 4453"/>
                  <a:gd name="T31" fmla="*/ 3674 h 8058"/>
                  <a:gd name="T32" fmla="*/ 2293 w 4453"/>
                  <a:gd name="T33" fmla="*/ 3658 h 8058"/>
                  <a:gd name="T34" fmla="*/ 2114 w 4453"/>
                  <a:gd name="T35" fmla="*/ 3658 h 8058"/>
                  <a:gd name="T36" fmla="*/ 1932 w 4453"/>
                  <a:gd name="T37" fmla="*/ 3673 h 8058"/>
                  <a:gd name="T38" fmla="*/ 1754 w 4453"/>
                  <a:gd name="T39" fmla="*/ 3702 h 8058"/>
                  <a:gd name="T40" fmla="*/ 1575 w 4453"/>
                  <a:gd name="T41" fmla="*/ 3747 h 8058"/>
                  <a:gd name="T42" fmla="*/ 1399 w 4453"/>
                  <a:gd name="T43" fmla="*/ 3807 h 8058"/>
                  <a:gd name="T44" fmla="*/ 1227 w 4453"/>
                  <a:gd name="T45" fmla="*/ 3884 h 8058"/>
                  <a:gd name="T46" fmla="*/ 1003 w 4453"/>
                  <a:gd name="T47" fmla="*/ 4011 h 8058"/>
                  <a:gd name="T48" fmla="*/ 659 w 4453"/>
                  <a:gd name="T49" fmla="*/ 4286 h 8058"/>
                  <a:gd name="T50" fmla="*/ 382 w 4453"/>
                  <a:gd name="T51" fmla="*/ 4616 h 8058"/>
                  <a:gd name="T52" fmla="*/ 179 w 4453"/>
                  <a:gd name="T53" fmla="*/ 4988 h 8058"/>
                  <a:gd name="T54" fmla="*/ 50 w 4453"/>
                  <a:gd name="T55" fmla="*/ 5391 h 8058"/>
                  <a:gd name="T56" fmla="*/ 0 w 4453"/>
                  <a:gd name="T57" fmla="*/ 5810 h 8058"/>
                  <a:gd name="T58" fmla="*/ 32 w 4453"/>
                  <a:gd name="T59" fmla="*/ 6235 h 8058"/>
                  <a:gd name="T60" fmla="*/ 149 w 4453"/>
                  <a:gd name="T61" fmla="*/ 6654 h 8058"/>
                  <a:gd name="T62" fmla="*/ 354 w 4453"/>
                  <a:gd name="T63" fmla="*/ 7054 h 8058"/>
                  <a:gd name="T64" fmla="*/ 630 w 4453"/>
                  <a:gd name="T65" fmla="*/ 7400 h 8058"/>
                  <a:gd name="T66" fmla="*/ 960 w 4453"/>
                  <a:gd name="T67" fmla="*/ 7675 h 8058"/>
                  <a:gd name="T68" fmla="*/ 1332 w 4453"/>
                  <a:gd name="T69" fmla="*/ 7880 h 8058"/>
                  <a:gd name="T70" fmla="*/ 1734 w 4453"/>
                  <a:gd name="T71" fmla="*/ 8008 h 8058"/>
                  <a:gd name="T72" fmla="*/ 2154 w 4453"/>
                  <a:gd name="T73" fmla="*/ 8058 h 8058"/>
                  <a:gd name="T74" fmla="*/ 2579 w 4453"/>
                  <a:gd name="T75" fmla="*/ 8025 h 8058"/>
                  <a:gd name="T76" fmla="*/ 2998 w 4453"/>
                  <a:gd name="T77" fmla="*/ 7909 h 8058"/>
                  <a:gd name="T78" fmla="*/ 3352 w 4453"/>
                  <a:gd name="T79" fmla="*/ 7733 h 8058"/>
                  <a:gd name="T80" fmla="*/ 3542 w 4453"/>
                  <a:gd name="T81" fmla="*/ 7603 h 8058"/>
                  <a:gd name="T82" fmla="*/ 3714 w 4453"/>
                  <a:gd name="T83" fmla="*/ 7456 h 8058"/>
                  <a:gd name="T84" fmla="*/ 3868 w 4453"/>
                  <a:gd name="T85" fmla="*/ 7295 h 8058"/>
                  <a:gd name="T86" fmla="*/ 4004 w 4453"/>
                  <a:gd name="T87" fmla="*/ 7121 h 8058"/>
                  <a:gd name="T88" fmla="*/ 4120 w 4453"/>
                  <a:gd name="T89" fmla="*/ 6935 h 8058"/>
                  <a:gd name="T90" fmla="*/ 4217 w 4453"/>
                  <a:gd name="T91" fmla="*/ 6740 h 8058"/>
                  <a:gd name="T92" fmla="*/ 4294 w 4453"/>
                  <a:gd name="T93" fmla="*/ 6536 h 8058"/>
                  <a:gd name="T94" fmla="*/ 4382 w 4453"/>
                  <a:gd name="T95" fmla="*/ 6180 h 8058"/>
                  <a:gd name="T96" fmla="*/ 4453 w 4453"/>
                  <a:gd name="T97" fmla="*/ 5351 h 8058"/>
                  <a:gd name="T98" fmla="*/ 4380 w 4453"/>
                  <a:gd name="T99" fmla="*/ 4493 h 8058"/>
                  <a:gd name="T100" fmla="*/ 4181 w 4453"/>
                  <a:gd name="T101" fmla="*/ 3627 h 8058"/>
                  <a:gd name="T102" fmla="*/ 3880 w 4453"/>
                  <a:gd name="T103" fmla="*/ 2771 h 8058"/>
                  <a:gd name="T104" fmla="*/ 3497 w 4453"/>
                  <a:gd name="T105" fmla="*/ 1947 h 8058"/>
                  <a:gd name="T106" fmla="*/ 3056 w 4453"/>
                  <a:gd name="T107" fmla="*/ 1172 h 8058"/>
                  <a:gd name="T108" fmla="*/ 2577 w 4453"/>
                  <a:gd name="T109" fmla="*/ 46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07" y="0"/>
                    </a:moveTo>
                    <a:lnTo>
                      <a:pt x="2268" y="106"/>
                    </a:lnTo>
                    <a:lnTo>
                      <a:pt x="2328" y="212"/>
                    </a:lnTo>
                    <a:lnTo>
                      <a:pt x="2387" y="321"/>
                    </a:lnTo>
                    <a:lnTo>
                      <a:pt x="2445" y="432"/>
                    </a:lnTo>
                    <a:lnTo>
                      <a:pt x="2502" y="543"/>
                    </a:lnTo>
                    <a:lnTo>
                      <a:pt x="2557" y="657"/>
                    </a:lnTo>
                    <a:lnTo>
                      <a:pt x="2610" y="770"/>
                    </a:lnTo>
                    <a:lnTo>
                      <a:pt x="2663" y="885"/>
                    </a:lnTo>
                    <a:lnTo>
                      <a:pt x="2713" y="999"/>
                    </a:lnTo>
                    <a:lnTo>
                      <a:pt x="2762" y="1115"/>
                    </a:lnTo>
                    <a:lnTo>
                      <a:pt x="2809" y="1229"/>
                    </a:lnTo>
                    <a:lnTo>
                      <a:pt x="2855" y="1345"/>
                    </a:lnTo>
                    <a:lnTo>
                      <a:pt x="2898" y="1459"/>
                    </a:lnTo>
                    <a:lnTo>
                      <a:pt x="2941" y="1574"/>
                    </a:lnTo>
                    <a:lnTo>
                      <a:pt x="2979" y="1687"/>
                    </a:lnTo>
                    <a:lnTo>
                      <a:pt x="3017" y="1800"/>
                    </a:lnTo>
                    <a:lnTo>
                      <a:pt x="3053" y="1911"/>
                    </a:lnTo>
                    <a:lnTo>
                      <a:pt x="3086" y="2021"/>
                    </a:lnTo>
                    <a:lnTo>
                      <a:pt x="3117" y="2130"/>
                    </a:lnTo>
                    <a:lnTo>
                      <a:pt x="3146" y="2238"/>
                    </a:lnTo>
                    <a:lnTo>
                      <a:pt x="3172" y="2344"/>
                    </a:lnTo>
                    <a:lnTo>
                      <a:pt x="3195" y="2447"/>
                    </a:lnTo>
                    <a:lnTo>
                      <a:pt x="3216" y="2548"/>
                    </a:lnTo>
                    <a:lnTo>
                      <a:pt x="3235" y="2647"/>
                    </a:lnTo>
                    <a:lnTo>
                      <a:pt x="3251" y="2743"/>
                    </a:lnTo>
                    <a:lnTo>
                      <a:pt x="3264" y="2836"/>
                    </a:lnTo>
                    <a:lnTo>
                      <a:pt x="3274" y="2926"/>
                    </a:lnTo>
                    <a:lnTo>
                      <a:pt x="3282" y="3013"/>
                    </a:lnTo>
                    <a:lnTo>
                      <a:pt x="3285" y="3096"/>
                    </a:lnTo>
                    <a:lnTo>
                      <a:pt x="3287" y="3176"/>
                    </a:lnTo>
                    <a:lnTo>
                      <a:pt x="3285" y="3253"/>
                    </a:lnTo>
                    <a:lnTo>
                      <a:pt x="3279" y="3325"/>
                    </a:lnTo>
                    <a:lnTo>
                      <a:pt x="3273" y="3384"/>
                    </a:lnTo>
                    <a:lnTo>
                      <a:pt x="3265" y="3438"/>
                    </a:lnTo>
                    <a:lnTo>
                      <a:pt x="3256" y="3487"/>
                    </a:lnTo>
                    <a:lnTo>
                      <a:pt x="3245" y="3532"/>
                    </a:lnTo>
                    <a:lnTo>
                      <a:pt x="3233" y="3572"/>
                    </a:lnTo>
                    <a:lnTo>
                      <a:pt x="3221" y="3607"/>
                    </a:lnTo>
                    <a:lnTo>
                      <a:pt x="3206" y="3638"/>
                    </a:lnTo>
                    <a:lnTo>
                      <a:pt x="3191" y="3666"/>
                    </a:lnTo>
                    <a:lnTo>
                      <a:pt x="3174" y="3690"/>
                    </a:lnTo>
                    <a:lnTo>
                      <a:pt x="3156" y="3710"/>
                    </a:lnTo>
                    <a:lnTo>
                      <a:pt x="3137" y="3728"/>
                    </a:lnTo>
                    <a:lnTo>
                      <a:pt x="3117" y="3742"/>
                    </a:lnTo>
                    <a:lnTo>
                      <a:pt x="3096" y="3753"/>
                    </a:lnTo>
                    <a:lnTo>
                      <a:pt x="3074" y="3762"/>
                    </a:lnTo>
                    <a:lnTo>
                      <a:pt x="3051" y="3767"/>
                    </a:lnTo>
                    <a:lnTo>
                      <a:pt x="3026" y="3772"/>
                    </a:lnTo>
                    <a:lnTo>
                      <a:pt x="3001" y="3773"/>
                    </a:lnTo>
                    <a:lnTo>
                      <a:pt x="2974" y="3773"/>
                    </a:lnTo>
                    <a:lnTo>
                      <a:pt x="2947" y="3770"/>
                    </a:lnTo>
                    <a:lnTo>
                      <a:pt x="2918" y="3767"/>
                    </a:lnTo>
                    <a:lnTo>
                      <a:pt x="2889" y="3762"/>
                    </a:lnTo>
                    <a:lnTo>
                      <a:pt x="2859" y="3756"/>
                    </a:lnTo>
                    <a:lnTo>
                      <a:pt x="2829" y="3749"/>
                    </a:lnTo>
                    <a:lnTo>
                      <a:pt x="2797" y="3742"/>
                    </a:lnTo>
                    <a:lnTo>
                      <a:pt x="2732" y="3725"/>
                    </a:lnTo>
                    <a:lnTo>
                      <a:pt x="2663" y="3708"/>
                    </a:lnTo>
                    <a:lnTo>
                      <a:pt x="2627" y="3699"/>
                    </a:lnTo>
                    <a:lnTo>
                      <a:pt x="2590" y="3693"/>
                    </a:lnTo>
                    <a:lnTo>
                      <a:pt x="2554" y="3685"/>
                    </a:lnTo>
                    <a:lnTo>
                      <a:pt x="2516" y="3679"/>
                    </a:lnTo>
                    <a:lnTo>
                      <a:pt x="2472" y="3674"/>
                    </a:lnTo>
                    <a:lnTo>
                      <a:pt x="2427" y="3668"/>
                    </a:lnTo>
                    <a:lnTo>
                      <a:pt x="2383" y="3664"/>
                    </a:lnTo>
                    <a:lnTo>
                      <a:pt x="2338" y="3660"/>
                    </a:lnTo>
                    <a:lnTo>
                      <a:pt x="2293" y="3658"/>
                    </a:lnTo>
                    <a:lnTo>
                      <a:pt x="2248" y="3657"/>
                    </a:lnTo>
                    <a:lnTo>
                      <a:pt x="2204" y="3656"/>
                    </a:lnTo>
                    <a:lnTo>
                      <a:pt x="2158" y="3657"/>
                    </a:lnTo>
                    <a:lnTo>
                      <a:pt x="2114" y="3658"/>
                    </a:lnTo>
                    <a:lnTo>
                      <a:pt x="2068" y="3660"/>
                    </a:lnTo>
                    <a:lnTo>
                      <a:pt x="2023" y="3664"/>
                    </a:lnTo>
                    <a:lnTo>
                      <a:pt x="1978" y="3667"/>
                    </a:lnTo>
                    <a:lnTo>
                      <a:pt x="1932" y="3673"/>
                    </a:lnTo>
                    <a:lnTo>
                      <a:pt x="1888" y="3678"/>
                    </a:lnTo>
                    <a:lnTo>
                      <a:pt x="1842" y="3685"/>
                    </a:lnTo>
                    <a:lnTo>
                      <a:pt x="1798" y="3693"/>
                    </a:lnTo>
                    <a:lnTo>
                      <a:pt x="1754" y="3702"/>
                    </a:lnTo>
                    <a:lnTo>
                      <a:pt x="1709" y="3712"/>
                    </a:lnTo>
                    <a:lnTo>
                      <a:pt x="1664" y="3723"/>
                    </a:lnTo>
                    <a:lnTo>
                      <a:pt x="1619" y="3734"/>
                    </a:lnTo>
                    <a:lnTo>
                      <a:pt x="1575" y="3747"/>
                    </a:lnTo>
                    <a:lnTo>
                      <a:pt x="1531" y="3760"/>
                    </a:lnTo>
                    <a:lnTo>
                      <a:pt x="1487" y="3775"/>
                    </a:lnTo>
                    <a:lnTo>
                      <a:pt x="1443" y="3790"/>
                    </a:lnTo>
                    <a:lnTo>
                      <a:pt x="1399" y="3807"/>
                    </a:lnTo>
                    <a:lnTo>
                      <a:pt x="1356" y="3825"/>
                    </a:lnTo>
                    <a:lnTo>
                      <a:pt x="1312" y="3844"/>
                    </a:lnTo>
                    <a:lnTo>
                      <a:pt x="1270" y="3863"/>
                    </a:lnTo>
                    <a:lnTo>
                      <a:pt x="1227" y="3884"/>
                    </a:lnTo>
                    <a:lnTo>
                      <a:pt x="1185" y="3905"/>
                    </a:lnTo>
                    <a:lnTo>
                      <a:pt x="1142" y="3928"/>
                    </a:lnTo>
                    <a:lnTo>
                      <a:pt x="1100" y="3952"/>
                    </a:lnTo>
                    <a:lnTo>
                      <a:pt x="1003" y="4011"/>
                    </a:lnTo>
                    <a:lnTo>
                      <a:pt x="911" y="4074"/>
                    </a:lnTo>
                    <a:lnTo>
                      <a:pt x="823" y="4141"/>
                    </a:lnTo>
                    <a:lnTo>
                      <a:pt x="739" y="4212"/>
                    </a:lnTo>
                    <a:lnTo>
                      <a:pt x="659" y="4286"/>
                    </a:lnTo>
                    <a:lnTo>
                      <a:pt x="583" y="4364"/>
                    </a:lnTo>
                    <a:lnTo>
                      <a:pt x="512" y="4445"/>
                    </a:lnTo>
                    <a:lnTo>
                      <a:pt x="445" y="4529"/>
                    </a:lnTo>
                    <a:lnTo>
                      <a:pt x="382" y="4616"/>
                    </a:lnTo>
                    <a:lnTo>
                      <a:pt x="324" y="4706"/>
                    </a:lnTo>
                    <a:lnTo>
                      <a:pt x="271" y="4798"/>
                    </a:lnTo>
                    <a:lnTo>
                      <a:pt x="223" y="4892"/>
                    </a:lnTo>
                    <a:lnTo>
                      <a:pt x="179" y="4988"/>
                    </a:lnTo>
                    <a:lnTo>
                      <a:pt x="140" y="5086"/>
                    </a:lnTo>
                    <a:lnTo>
                      <a:pt x="104" y="5186"/>
                    </a:lnTo>
                    <a:lnTo>
                      <a:pt x="75" y="5287"/>
                    </a:lnTo>
                    <a:lnTo>
                      <a:pt x="50" y="5391"/>
                    </a:lnTo>
                    <a:lnTo>
                      <a:pt x="30" y="5494"/>
                    </a:lnTo>
                    <a:lnTo>
                      <a:pt x="15" y="5598"/>
                    </a:lnTo>
                    <a:lnTo>
                      <a:pt x="5" y="5704"/>
                    </a:lnTo>
                    <a:lnTo>
                      <a:pt x="0" y="5810"/>
                    </a:lnTo>
                    <a:lnTo>
                      <a:pt x="0" y="5916"/>
                    </a:lnTo>
                    <a:lnTo>
                      <a:pt x="5" y="6023"/>
                    </a:lnTo>
                    <a:lnTo>
                      <a:pt x="16" y="6130"/>
                    </a:lnTo>
                    <a:lnTo>
                      <a:pt x="32" y="6235"/>
                    </a:lnTo>
                    <a:lnTo>
                      <a:pt x="53" y="6342"/>
                    </a:lnTo>
                    <a:lnTo>
                      <a:pt x="80" y="6446"/>
                    </a:lnTo>
                    <a:lnTo>
                      <a:pt x="112" y="6551"/>
                    </a:lnTo>
                    <a:lnTo>
                      <a:pt x="149" y="6654"/>
                    </a:lnTo>
                    <a:lnTo>
                      <a:pt x="192" y="6758"/>
                    </a:lnTo>
                    <a:lnTo>
                      <a:pt x="241" y="6859"/>
                    </a:lnTo>
                    <a:lnTo>
                      <a:pt x="294" y="6958"/>
                    </a:lnTo>
                    <a:lnTo>
                      <a:pt x="354" y="7054"/>
                    </a:lnTo>
                    <a:lnTo>
                      <a:pt x="418" y="7146"/>
                    </a:lnTo>
                    <a:lnTo>
                      <a:pt x="484" y="7235"/>
                    </a:lnTo>
                    <a:lnTo>
                      <a:pt x="556" y="7320"/>
                    </a:lnTo>
                    <a:lnTo>
                      <a:pt x="630" y="7400"/>
                    </a:lnTo>
                    <a:lnTo>
                      <a:pt x="708" y="7475"/>
                    </a:lnTo>
                    <a:lnTo>
                      <a:pt x="789" y="7546"/>
                    </a:lnTo>
                    <a:lnTo>
                      <a:pt x="873" y="7613"/>
                    </a:lnTo>
                    <a:lnTo>
                      <a:pt x="960" y="7675"/>
                    </a:lnTo>
                    <a:lnTo>
                      <a:pt x="1049" y="7733"/>
                    </a:lnTo>
                    <a:lnTo>
                      <a:pt x="1141" y="7787"/>
                    </a:lnTo>
                    <a:lnTo>
                      <a:pt x="1236" y="7835"/>
                    </a:lnTo>
                    <a:lnTo>
                      <a:pt x="1332" y="7880"/>
                    </a:lnTo>
                    <a:lnTo>
                      <a:pt x="1430" y="7919"/>
                    </a:lnTo>
                    <a:lnTo>
                      <a:pt x="1530" y="7953"/>
                    </a:lnTo>
                    <a:lnTo>
                      <a:pt x="1631" y="7983"/>
                    </a:lnTo>
                    <a:lnTo>
                      <a:pt x="1734" y="8008"/>
                    </a:lnTo>
                    <a:lnTo>
                      <a:pt x="1838" y="8028"/>
                    </a:lnTo>
                    <a:lnTo>
                      <a:pt x="1942" y="8043"/>
                    </a:lnTo>
                    <a:lnTo>
                      <a:pt x="2048" y="8053"/>
                    </a:lnTo>
                    <a:lnTo>
                      <a:pt x="2154" y="8058"/>
                    </a:lnTo>
                    <a:lnTo>
                      <a:pt x="2260" y="8058"/>
                    </a:lnTo>
                    <a:lnTo>
                      <a:pt x="2366" y="8052"/>
                    </a:lnTo>
                    <a:lnTo>
                      <a:pt x="2473" y="8042"/>
                    </a:lnTo>
                    <a:lnTo>
                      <a:pt x="2579" y="8025"/>
                    </a:lnTo>
                    <a:lnTo>
                      <a:pt x="2685" y="8004"/>
                    </a:lnTo>
                    <a:lnTo>
                      <a:pt x="2790" y="7978"/>
                    </a:lnTo>
                    <a:lnTo>
                      <a:pt x="2895" y="7947"/>
                    </a:lnTo>
                    <a:lnTo>
                      <a:pt x="2998" y="7909"/>
                    </a:lnTo>
                    <a:lnTo>
                      <a:pt x="3101" y="7865"/>
                    </a:lnTo>
                    <a:lnTo>
                      <a:pt x="3202" y="7818"/>
                    </a:lnTo>
                    <a:lnTo>
                      <a:pt x="3302" y="7763"/>
                    </a:lnTo>
                    <a:lnTo>
                      <a:pt x="3352" y="7733"/>
                    </a:lnTo>
                    <a:lnTo>
                      <a:pt x="3401" y="7702"/>
                    </a:lnTo>
                    <a:lnTo>
                      <a:pt x="3448" y="7670"/>
                    </a:lnTo>
                    <a:lnTo>
                      <a:pt x="3496" y="7637"/>
                    </a:lnTo>
                    <a:lnTo>
                      <a:pt x="3542" y="7603"/>
                    </a:lnTo>
                    <a:lnTo>
                      <a:pt x="3586" y="7568"/>
                    </a:lnTo>
                    <a:lnTo>
                      <a:pt x="3630" y="7531"/>
                    </a:lnTo>
                    <a:lnTo>
                      <a:pt x="3673" y="7494"/>
                    </a:lnTo>
                    <a:lnTo>
                      <a:pt x="3714" y="7456"/>
                    </a:lnTo>
                    <a:lnTo>
                      <a:pt x="3754" y="7418"/>
                    </a:lnTo>
                    <a:lnTo>
                      <a:pt x="3793" y="7378"/>
                    </a:lnTo>
                    <a:lnTo>
                      <a:pt x="3831" y="7336"/>
                    </a:lnTo>
                    <a:lnTo>
                      <a:pt x="3868" y="7295"/>
                    </a:lnTo>
                    <a:lnTo>
                      <a:pt x="3904" y="7252"/>
                    </a:lnTo>
                    <a:lnTo>
                      <a:pt x="3939" y="7210"/>
                    </a:lnTo>
                    <a:lnTo>
                      <a:pt x="3972" y="7165"/>
                    </a:lnTo>
                    <a:lnTo>
                      <a:pt x="4004" y="7121"/>
                    </a:lnTo>
                    <a:lnTo>
                      <a:pt x="4034" y="7075"/>
                    </a:lnTo>
                    <a:lnTo>
                      <a:pt x="4064" y="7030"/>
                    </a:lnTo>
                    <a:lnTo>
                      <a:pt x="4093" y="6982"/>
                    </a:lnTo>
                    <a:lnTo>
                      <a:pt x="4120" y="6935"/>
                    </a:lnTo>
                    <a:lnTo>
                      <a:pt x="4146" y="6888"/>
                    </a:lnTo>
                    <a:lnTo>
                      <a:pt x="4171" y="6839"/>
                    </a:lnTo>
                    <a:lnTo>
                      <a:pt x="4195" y="6790"/>
                    </a:lnTo>
                    <a:lnTo>
                      <a:pt x="4217" y="6740"/>
                    </a:lnTo>
                    <a:lnTo>
                      <a:pt x="4239" y="6690"/>
                    </a:lnTo>
                    <a:lnTo>
                      <a:pt x="4259" y="6639"/>
                    </a:lnTo>
                    <a:lnTo>
                      <a:pt x="4276" y="6589"/>
                    </a:lnTo>
                    <a:lnTo>
                      <a:pt x="4294" y="6536"/>
                    </a:lnTo>
                    <a:lnTo>
                      <a:pt x="4311" y="6485"/>
                    </a:lnTo>
                    <a:lnTo>
                      <a:pt x="4325" y="6433"/>
                    </a:lnTo>
                    <a:lnTo>
                      <a:pt x="4339" y="6380"/>
                    </a:lnTo>
                    <a:lnTo>
                      <a:pt x="4382" y="6180"/>
                    </a:lnTo>
                    <a:lnTo>
                      <a:pt x="4415" y="5976"/>
                    </a:lnTo>
                    <a:lnTo>
                      <a:pt x="4438" y="5770"/>
                    </a:lnTo>
                    <a:lnTo>
                      <a:pt x="4450" y="5562"/>
                    </a:lnTo>
                    <a:lnTo>
                      <a:pt x="4453" y="5351"/>
                    </a:lnTo>
                    <a:lnTo>
                      <a:pt x="4448" y="5138"/>
                    </a:lnTo>
                    <a:lnTo>
                      <a:pt x="4433" y="4924"/>
                    </a:lnTo>
                    <a:lnTo>
                      <a:pt x="4410" y="4709"/>
                    </a:lnTo>
                    <a:lnTo>
                      <a:pt x="4380" y="4493"/>
                    </a:lnTo>
                    <a:lnTo>
                      <a:pt x="4341" y="4276"/>
                    </a:lnTo>
                    <a:lnTo>
                      <a:pt x="4294" y="4059"/>
                    </a:lnTo>
                    <a:lnTo>
                      <a:pt x="4241" y="3843"/>
                    </a:lnTo>
                    <a:lnTo>
                      <a:pt x="4181" y="3627"/>
                    </a:lnTo>
                    <a:lnTo>
                      <a:pt x="4114" y="3410"/>
                    </a:lnTo>
                    <a:lnTo>
                      <a:pt x="4041" y="3196"/>
                    </a:lnTo>
                    <a:lnTo>
                      <a:pt x="3963" y="2983"/>
                    </a:lnTo>
                    <a:lnTo>
                      <a:pt x="3880" y="2771"/>
                    </a:lnTo>
                    <a:lnTo>
                      <a:pt x="3791" y="2561"/>
                    </a:lnTo>
                    <a:lnTo>
                      <a:pt x="3697" y="2354"/>
                    </a:lnTo>
                    <a:lnTo>
                      <a:pt x="3598" y="2149"/>
                    </a:lnTo>
                    <a:lnTo>
                      <a:pt x="3497" y="1947"/>
                    </a:lnTo>
                    <a:lnTo>
                      <a:pt x="3392" y="1748"/>
                    </a:lnTo>
                    <a:lnTo>
                      <a:pt x="3283" y="1552"/>
                    </a:lnTo>
                    <a:lnTo>
                      <a:pt x="3171" y="1360"/>
                    </a:lnTo>
                    <a:lnTo>
                      <a:pt x="3056" y="1172"/>
                    </a:lnTo>
                    <a:lnTo>
                      <a:pt x="2938" y="989"/>
                    </a:lnTo>
                    <a:lnTo>
                      <a:pt x="2819" y="811"/>
                    </a:lnTo>
                    <a:lnTo>
                      <a:pt x="2699" y="638"/>
                    </a:lnTo>
                    <a:lnTo>
                      <a:pt x="2577" y="469"/>
                    </a:lnTo>
                    <a:lnTo>
                      <a:pt x="2455" y="307"/>
                    </a:lnTo>
                    <a:lnTo>
                      <a:pt x="2330" y="150"/>
                    </a:lnTo>
                    <a:lnTo>
                      <a:pt x="2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9" name="Freeform 29">
                <a:extLst>
                  <a:ext uri="{FF2B5EF4-FFF2-40B4-BE49-F238E27FC236}">
                    <a16:creationId xmlns:a16="http://schemas.microsoft.com/office/drawing/2014/main" id="{EFC2C8EB-40B6-4699-BFFD-50C584EBC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182" y="342438"/>
                <a:ext cx="1705521" cy="3086563"/>
              </a:xfrm>
              <a:custGeom>
                <a:avLst/>
                <a:gdLst>
                  <a:gd name="T0" fmla="*/ 2066 w 4453"/>
                  <a:gd name="T1" fmla="*/ 7737 h 8058"/>
                  <a:gd name="T2" fmla="*/ 1843 w 4453"/>
                  <a:gd name="T3" fmla="*/ 7288 h 8058"/>
                  <a:gd name="T4" fmla="*/ 1644 w 4453"/>
                  <a:gd name="T5" fmla="*/ 6829 h 8058"/>
                  <a:gd name="T6" fmla="*/ 1474 w 4453"/>
                  <a:gd name="T7" fmla="*/ 6371 h 8058"/>
                  <a:gd name="T8" fmla="*/ 1336 w 4453"/>
                  <a:gd name="T9" fmla="*/ 5928 h 8058"/>
                  <a:gd name="T10" fmla="*/ 1237 w 4453"/>
                  <a:gd name="T11" fmla="*/ 5510 h 8058"/>
                  <a:gd name="T12" fmla="*/ 1179 w 4453"/>
                  <a:gd name="T13" fmla="*/ 5132 h 8058"/>
                  <a:gd name="T14" fmla="*/ 1168 w 4453"/>
                  <a:gd name="T15" fmla="*/ 4805 h 8058"/>
                  <a:gd name="T16" fmla="*/ 1197 w 4453"/>
                  <a:gd name="T17" fmla="*/ 4571 h 8058"/>
                  <a:gd name="T18" fmla="*/ 1247 w 4453"/>
                  <a:gd name="T19" fmla="*/ 4420 h 8058"/>
                  <a:gd name="T20" fmla="*/ 1316 w 4453"/>
                  <a:gd name="T21" fmla="*/ 4330 h 8058"/>
                  <a:gd name="T22" fmla="*/ 1402 w 4453"/>
                  <a:gd name="T23" fmla="*/ 4291 h 8058"/>
                  <a:gd name="T24" fmla="*/ 1506 w 4453"/>
                  <a:gd name="T25" fmla="*/ 4288 h 8058"/>
                  <a:gd name="T26" fmla="*/ 1624 w 4453"/>
                  <a:gd name="T27" fmla="*/ 4309 h 8058"/>
                  <a:gd name="T28" fmla="*/ 1826 w 4453"/>
                  <a:gd name="T29" fmla="*/ 4359 h 8058"/>
                  <a:gd name="T30" fmla="*/ 1981 w 4453"/>
                  <a:gd name="T31" fmla="*/ 4384 h 8058"/>
                  <a:gd name="T32" fmla="*/ 2160 w 4453"/>
                  <a:gd name="T33" fmla="*/ 4400 h 8058"/>
                  <a:gd name="T34" fmla="*/ 2339 w 4453"/>
                  <a:gd name="T35" fmla="*/ 4400 h 8058"/>
                  <a:gd name="T36" fmla="*/ 2521 w 4453"/>
                  <a:gd name="T37" fmla="*/ 4385 h 8058"/>
                  <a:gd name="T38" fmla="*/ 2699 w 4453"/>
                  <a:gd name="T39" fmla="*/ 4356 h 8058"/>
                  <a:gd name="T40" fmla="*/ 2878 w 4453"/>
                  <a:gd name="T41" fmla="*/ 4311 h 8058"/>
                  <a:gd name="T42" fmla="*/ 3054 w 4453"/>
                  <a:gd name="T43" fmla="*/ 4251 h 8058"/>
                  <a:gd name="T44" fmla="*/ 3226 w 4453"/>
                  <a:gd name="T45" fmla="*/ 4174 h 8058"/>
                  <a:gd name="T46" fmla="*/ 3450 w 4453"/>
                  <a:gd name="T47" fmla="*/ 4047 h 8058"/>
                  <a:gd name="T48" fmla="*/ 3794 w 4453"/>
                  <a:gd name="T49" fmla="*/ 3772 h 8058"/>
                  <a:gd name="T50" fmla="*/ 4071 w 4453"/>
                  <a:gd name="T51" fmla="*/ 3442 h 8058"/>
                  <a:gd name="T52" fmla="*/ 4274 w 4453"/>
                  <a:gd name="T53" fmla="*/ 3070 h 8058"/>
                  <a:gd name="T54" fmla="*/ 4403 w 4453"/>
                  <a:gd name="T55" fmla="*/ 2667 h 8058"/>
                  <a:gd name="T56" fmla="*/ 4453 w 4453"/>
                  <a:gd name="T57" fmla="*/ 2248 h 8058"/>
                  <a:gd name="T58" fmla="*/ 4421 w 4453"/>
                  <a:gd name="T59" fmla="*/ 1823 h 8058"/>
                  <a:gd name="T60" fmla="*/ 4304 w 4453"/>
                  <a:gd name="T61" fmla="*/ 1404 h 8058"/>
                  <a:gd name="T62" fmla="*/ 4099 w 4453"/>
                  <a:gd name="T63" fmla="*/ 1004 h 8058"/>
                  <a:gd name="T64" fmla="*/ 3823 w 4453"/>
                  <a:gd name="T65" fmla="*/ 658 h 8058"/>
                  <a:gd name="T66" fmla="*/ 3493 w 4453"/>
                  <a:gd name="T67" fmla="*/ 383 h 8058"/>
                  <a:gd name="T68" fmla="*/ 3121 w 4453"/>
                  <a:gd name="T69" fmla="*/ 178 h 8058"/>
                  <a:gd name="T70" fmla="*/ 2719 w 4453"/>
                  <a:gd name="T71" fmla="*/ 50 h 8058"/>
                  <a:gd name="T72" fmla="*/ 2299 w 4453"/>
                  <a:gd name="T73" fmla="*/ 0 h 8058"/>
                  <a:gd name="T74" fmla="*/ 1874 w 4453"/>
                  <a:gd name="T75" fmla="*/ 33 h 8058"/>
                  <a:gd name="T76" fmla="*/ 1455 w 4453"/>
                  <a:gd name="T77" fmla="*/ 149 h 8058"/>
                  <a:gd name="T78" fmla="*/ 1101 w 4453"/>
                  <a:gd name="T79" fmla="*/ 325 h 8058"/>
                  <a:gd name="T80" fmla="*/ 911 w 4453"/>
                  <a:gd name="T81" fmla="*/ 455 h 8058"/>
                  <a:gd name="T82" fmla="*/ 739 w 4453"/>
                  <a:gd name="T83" fmla="*/ 602 h 8058"/>
                  <a:gd name="T84" fmla="*/ 585 w 4453"/>
                  <a:gd name="T85" fmla="*/ 763 h 8058"/>
                  <a:gd name="T86" fmla="*/ 449 w 4453"/>
                  <a:gd name="T87" fmla="*/ 937 h 8058"/>
                  <a:gd name="T88" fmla="*/ 333 w 4453"/>
                  <a:gd name="T89" fmla="*/ 1123 h 8058"/>
                  <a:gd name="T90" fmla="*/ 236 w 4453"/>
                  <a:gd name="T91" fmla="*/ 1318 h 8058"/>
                  <a:gd name="T92" fmla="*/ 159 w 4453"/>
                  <a:gd name="T93" fmla="*/ 1522 h 8058"/>
                  <a:gd name="T94" fmla="*/ 71 w 4453"/>
                  <a:gd name="T95" fmla="*/ 1878 h 8058"/>
                  <a:gd name="T96" fmla="*/ 0 w 4453"/>
                  <a:gd name="T97" fmla="*/ 2707 h 8058"/>
                  <a:gd name="T98" fmla="*/ 73 w 4453"/>
                  <a:gd name="T99" fmla="*/ 3565 h 8058"/>
                  <a:gd name="T100" fmla="*/ 272 w 4453"/>
                  <a:gd name="T101" fmla="*/ 4431 h 8058"/>
                  <a:gd name="T102" fmla="*/ 573 w 4453"/>
                  <a:gd name="T103" fmla="*/ 5287 h 8058"/>
                  <a:gd name="T104" fmla="*/ 956 w 4453"/>
                  <a:gd name="T105" fmla="*/ 6111 h 8058"/>
                  <a:gd name="T106" fmla="*/ 1397 w 4453"/>
                  <a:gd name="T107" fmla="*/ 6886 h 8058"/>
                  <a:gd name="T108" fmla="*/ 1876 w 4453"/>
                  <a:gd name="T109" fmla="*/ 758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46" y="8058"/>
                    </a:moveTo>
                    <a:lnTo>
                      <a:pt x="2185" y="7952"/>
                    </a:lnTo>
                    <a:lnTo>
                      <a:pt x="2125" y="7846"/>
                    </a:lnTo>
                    <a:lnTo>
                      <a:pt x="2066" y="7737"/>
                    </a:lnTo>
                    <a:lnTo>
                      <a:pt x="2008" y="7626"/>
                    </a:lnTo>
                    <a:lnTo>
                      <a:pt x="1951" y="7515"/>
                    </a:lnTo>
                    <a:lnTo>
                      <a:pt x="1896" y="7401"/>
                    </a:lnTo>
                    <a:lnTo>
                      <a:pt x="1843" y="7288"/>
                    </a:lnTo>
                    <a:lnTo>
                      <a:pt x="1790" y="7173"/>
                    </a:lnTo>
                    <a:lnTo>
                      <a:pt x="1740" y="7059"/>
                    </a:lnTo>
                    <a:lnTo>
                      <a:pt x="1691" y="6943"/>
                    </a:lnTo>
                    <a:lnTo>
                      <a:pt x="1644" y="6829"/>
                    </a:lnTo>
                    <a:lnTo>
                      <a:pt x="1598" y="6713"/>
                    </a:lnTo>
                    <a:lnTo>
                      <a:pt x="1555" y="6599"/>
                    </a:lnTo>
                    <a:lnTo>
                      <a:pt x="1512" y="6484"/>
                    </a:lnTo>
                    <a:lnTo>
                      <a:pt x="1474" y="6371"/>
                    </a:lnTo>
                    <a:lnTo>
                      <a:pt x="1436" y="6258"/>
                    </a:lnTo>
                    <a:lnTo>
                      <a:pt x="1400" y="6147"/>
                    </a:lnTo>
                    <a:lnTo>
                      <a:pt x="1367" y="6037"/>
                    </a:lnTo>
                    <a:lnTo>
                      <a:pt x="1336" y="5928"/>
                    </a:lnTo>
                    <a:lnTo>
                      <a:pt x="1307" y="5820"/>
                    </a:lnTo>
                    <a:lnTo>
                      <a:pt x="1281" y="5714"/>
                    </a:lnTo>
                    <a:lnTo>
                      <a:pt x="1258" y="5611"/>
                    </a:lnTo>
                    <a:lnTo>
                      <a:pt x="1237" y="5510"/>
                    </a:lnTo>
                    <a:lnTo>
                      <a:pt x="1218" y="5411"/>
                    </a:lnTo>
                    <a:lnTo>
                      <a:pt x="1202" y="5315"/>
                    </a:lnTo>
                    <a:lnTo>
                      <a:pt x="1189" y="5222"/>
                    </a:lnTo>
                    <a:lnTo>
                      <a:pt x="1179" y="5132"/>
                    </a:lnTo>
                    <a:lnTo>
                      <a:pt x="1171" y="5045"/>
                    </a:lnTo>
                    <a:lnTo>
                      <a:pt x="1168" y="4962"/>
                    </a:lnTo>
                    <a:lnTo>
                      <a:pt x="1166" y="4882"/>
                    </a:lnTo>
                    <a:lnTo>
                      <a:pt x="1168" y="4805"/>
                    </a:lnTo>
                    <a:lnTo>
                      <a:pt x="1174" y="4733"/>
                    </a:lnTo>
                    <a:lnTo>
                      <a:pt x="1180" y="4674"/>
                    </a:lnTo>
                    <a:lnTo>
                      <a:pt x="1188" y="4620"/>
                    </a:lnTo>
                    <a:lnTo>
                      <a:pt x="1197" y="4571"/>
                    </a:lnTo>
                    <a:lnTo>
                      <a:pt x="1208" y="4526"/>
                    </a:lnTo>
                    <a:lnTo>
                      <a:pt x="1220" y="4486"/>
                    </a:lnTo>
                    <a:lnTo>
                      <a:pt x="1232" y="4451"/>
                    </a:lnTo>
                    <a:lnTo>
                      <a:pt x="1247" y="4420"/>
                    </a:lnTo>
                    <a:lnTo>
                      <a:pt x="1262" y="4392"/>
                    </a:lnTo>
                    <a:lnTo>
                      <a:pt x="1279" y="4368"/>
                    </a:lnTo>
                    <a:lnTo>
                      <a:pt x="1297" y="4348"/>
                    </a:lnTo>
                    <a:lnTo>
                      <a:pt x="1316" y="4330"/>
                    </a:lnTo>
                    <a:lnTo>
                      <a:pt x="1336" y="4316"/>
                    </a:lnTo>
                    <a:lnTo>
                      <a:pt x="1357" y="4305"/>
                    </a:lnTo>
                    <a:lnTo>
                      <a:pt x="1379" y="4296"/>
                    </a:lnTo>
                    <a:lnTo>
                      <a:pt x="1402" y="4291"/>
                    </a:lnTo>
                    <a:lnTo>
                      <a:pt x="1427" y="4286"/>
                    </a:lnTo>
                    <a:lnTo>
                      <a:pt x="1452" y="4285"/>
                    </a:lnTo>
                    <a:lnTo>
                      <a:pt x="1479" y="4285"/>
                    </a:lnTo>
                    <a:lnTo>
                      <a:pt x="1506" y="4288"/>
                    </a:lnTo>
                    <a:lnTo>
                      <a:pt x="1535" y="4291"/>
                    </a:lnTo>
                    <a:lnTo>
                      <a:pt x="1564" y="4296"/>
                    </a:lnTo>
                    <a:lnTo>
                      <a:pt x="1594" y="4302"/>
                    </a:lnTo>
                    <a:lnTo>
                      <a:pt x="1624" y="4309"/>
                    </a:lnTo>
                    <a:lnTo>
                      <a:pt x="1656" y="4316"/>
                    </a:lnTo>
                    <a:lnTo>
                      <a:pt x="1721" y="4333"/>
                    </a:lnTo>
                    <a:lnTo>
                      <a:pt x="1790" y="4350"/>
                    </a:lnTo>
                    <a:lnTo>
                      <a:pt x="1826" y="4359"/>
                    </a:lnTo>
                    <a:lnTo>
                      <a:pt x="1863" y="4365"/>
                    </a:lnTo>
                    <a:lnTo>
                      <a:pt x="1899" y="4373"/>
                    </a:lnTo>
                    <a:lnTo>
                      <a:pt x="1937" y="4379"/>
                    </a:lnTo>
                    <a:lnTo>
                      <a:pt x="1981" y="4384"/>
                    </a:lnTo>
                    <a:lnTo>
                      <a:pt x="2026" y="4390"/>
                    </a:lnTo>
                    <a:lnTo>
                      <a:pt x="2070" y="4394"/>
                    </a:lnTo>
                    <a:lnTo>
                      <a:pt x="2115" y="4398"/>
                    </a:lnTo>
                    <a:lnTo>
                      <a:pt x="2160" y="4400"/>
                    </a:lnTo>
                    <a:lnTo>
                      <a:pt x="2205" y="4401"/>
                    </a:lnTo>
                    <a:lnTo>
                      <a:pt x="2249" y="4402"/>
                    </a:lnTo>
                    <a:lnTo>
                      <a:pt x="2295" y="4401"/>
                    </a:lnTo>
                    <a:lnTo>
                      <a:pt x="2339" y="4400"/>
                    </a:lnTo>
                    <a:lnTo>
                      <a:pt x="2385" y="4398"/>
                    </a:lnTo>
                    <a:lnTo>
                      <a:pt x="2430" y="4394"/>
                    </a:lnTo>
                    <a:lnTo>
                      <a:pt x="2475" y="4391"/>
                    </a:lnTo>
                    <a:lnTo>
                      <a:pt x="2521" y="4385"/>
                    </a:lnTo>
                    <a:lnTo>
                      <a:pt x="2565" y="4380"/>
                    </a:lnTo>
                    <a:lnTo>
                      <a:pt x="2611" y="4373"/>
                    </a:lnTo>
                    <a:lnTo>
                      <a:pt x="2655" y="4365"/>
                    </a:lnTo>
                    <a:lnTo>
                      <a:pt x="2699" y="4356"/>
                    </a:lnTo>
                    <a:lnTo>
                      <a:pt x="2744" y="4346"/>
                    </a:lnTo>
                    <a:lnTo>
                      <a:pt x="2789" y="4335"/>
                    </a:lnTo>
                    <a:lnTo>
                      <a:pt x="2834" y="4324"/>
                    </a:lnTo>
                    <a:lnTo>
                      <a:pt x="2878" y="4311"/>
                    </a:lnTo>
                    <a:lnTo>
                      <a:pt x="2922" y="4298"/>
                    </a:lnTo>
                    <a:lnTo>
                      <a:pt x="2966" y="4283"/>
                    </a:lnTo>
                    <a:lnTo>
                      <a:pt x="3010" y="4268"/>
                    </a:lnTo>
                    <a:lnTo>
                      <a:pt x="3054" y="4251"/>
                    </a:lnTo>
                    <a:lnTo>
                      <a:pt x="3097" y="4233"/>
                    </a:lnTo>
                    <a:lnTo>
                      <a:pt x="3141" y="4214"/>
                    </a:lnTo>
                    <a:lnTo>
                      <a:pt x="3183" y="4195"/>
                    </a:lnTo>
                    <a:lnTo>
                      <a:pt x="3226" y="4174"/>
                    </a:lnTo>
                    <a:lnTo>
                      <a:pt x="3268" y="4153"/>
                    </a:lnTo>
                    <a:lnTo>
                      <a:pt x="3311" y="4130"/>
                    </a:lnTo>
                    <a:lnTo>
                      <a:pt x="3353" y="4106"/>
                    </a:lnTo>
                    <a:lnTo>
                      <a:pt x="3450" y="4047"/>
                    </a:lnTo>
                    <a:lnTo>
                      <a:pt x="3542" y="3984"/>
                    </a:lnTo>
                    <a:lnTo>
                      <a:pt x="3630" y="3917"/>
                    </a:lnTo>
                    <a:lnTo>
                      <a:pt x="3714" y="3846"/>
                    </a:lnTo>
                    <a:lnTo>
                      <a:pt x="3794" y="3772"/>
                    </a:lnTo>
                    <a:lnTo>
                      <a:pt x="3870" y="3694"/>
                    </a:lnTo>
                    <a:lnTo>
                      <a:pt x="3941" y="3613"/>
                    </a:lnTo>
                    <a:lnTo>
                      <a:pt x="4008" y="3529"/>
                    </a:lnTo>
                    <a:lnTo>
                      <a:pt x="4071" y="3442"/>
                    </a:lnTo>
                    <a:lnTo>
                      <a:pt x="4129" y="3352"/>
                    </a:lnTo>
                    <a:lnTo>
                      <a:pt x="4182" y="3260"/>
                    </a:lnTo>
                    <a:lnTo>
                      <a:pt x="4230" y="3166"/>
                    </a:lnTo>
                    <a:lnTo>
                      <a:pt x="4274" y="3070"/>
                    </a:lnTo>
                    <a:lnTo>
                      <a:pt x="4313" y="2972"/>
                    </a:lnTo>
                    <a:lnTo>
                      <a:pt x="4349" y="2872"/>
                    </a:lnTo>
                    <a:lnTo>
                      <a:pt x="4378" y="2771"/>
                    </a:lnTo>
                    <a:lnTo>
                      <a:pt x="4403" y="2667"/>
                    </a:lnTo>
                    <a:lnTo>
                      <a:pt x="4423" y="2564"/>
                    </a:lnTo>
                    <a:lnTo>
                      <a:pt x="4438" y="2460"/>
                    </a:lnTo>
                    <a:lnTo>
                      <a:pt x="4448" y="2354"/>
                    </a:lnTo>
                    <a:lnTo>
                      <a:pt x="4453" y="2248"/>
                    </a:lnTo>
                    <a:lnTo>
                      <a:pt x="4453" y="2142"/>
                    </a:lnTo>
                    <a:lnTo>
                      <a:pt x="4448" y="2035"/>
                    </a:lnTo>
                    <a:lnTo>
                      <a:pt x="4437" y="1928"/>
                    </a:lnTo>
                    <a:lnTo>
                      <a:pt x="4421" y="1823"/>
                    </a:lnTo>
                    <a:lnTo>
                      <a:pt x="4400" y="1716"/>
                    </a:lnTo>
                    <a:lnTo>
                      <a:pt x="4373" y="1612"/>
                    </a:lnTo>
                    <a:lnTo>
                      <a:pt x="4341" y="1507"/>
                    </a:lnTo>
                    <a:lnTo>
                      <a:pt x="4304" y="1404"/>
                    </a:lnTo>
                    <a:lnTo>
                      <a:pt x="4261" y="1300"/>
                    </a:lnTo>
                    <a:lnTo>
                      <a:pt x="4212" y="1199"/>
                    </a:lnTo>
                    <a:lnTo>
                      <a:pt x="4159" y="1100"/>
                    </a:lnTo>
                    <a:lnTo>
                      <a:pt x="4099" y="1004"/>
                    </a:lnTo>
                    <a:lnTo>
                      <a:pt x="4035" y="912"/>
                    </a:lnTo>
                    <a:lnTo>
                      <a:pt x="3969" y="823"/>
                    </a:lnTo>
                    <a:lnTo>
                      <a:pt x="3897" y="738"/>
                    </a:lnTo>
                    <a:lnTo>
                      <a:pt x="3823" y="658"/>
                    </a:lnTo>
                    <a:lnTo>
                      <a:pt x="3745" y="583"/>
                    </a:lnTo>
                    <a:lnTo>
                      <a:pt x="3664" y="512"/>
                    </a:lnTo>
                    <a:lnTo>
                      <a:pt x="3580" y="445"/>
                    </a:lnTo>
                    <a:lnTo>
                      <a:pt x="3493" y="383"/>
                    </a:lnTo>
                    <a:lnTo>
                      <a:pt x="3404" y="325"/>
                    </a:lnTo>
                    <a:lnTo>
                      <a:pt x="3312" y="271"/>
                    </a:lnTo>
                    <a:lnTo>
                      <a:pt x="3217" y="223"/>
                    </a:lnTo>
                    <a:lnTo>
                      <a:pt x="3121" y="178"/>
                    </a:lnTo>
                    <a:lnTo>
                      <a:pt x="3023" y="139"/>
                    </a:lnTo>
                    <a:lnTo>
                      <a:pt x="2923" y="105"/>
                    </a:lnTo>
                    <a:lnTo>
                      <a:pt x="2822" y="75"/>
                    </a:lnTo>
                    <a:lnTo>
                      <a:pt x="2719" y="50"/>
                    </a:lnTo>
                    <a:lnTo>
                      <a:pt x="2615" y="30"/>
                    </a:lnTo>
                    <a:lnTo>
                      <a:pt x="2511" y="15"/>
                    </a:lnTo>
                    <a:lnTo>
                      <a:pt x="2405" y="5"/>
                    </a:lnTo>
                    <a:lnTo>
                      <a:pt x="2299" y="0"/>
                    </a:lnTo>
                    <a:lnTo>
                      <a:pt x="2193" y="0"/>
                    </a:lnTo>
                    <a:lnTo>
                      <a:pt x="2086" y="6"/>
                    </a:lnTo>
                    <a:lnTo>
                      <a:pt x="1980" y="16"/>
                    </a:lnTo>
                    <a:lnTo>
                      <a:pt x="1874" y="33"/>
                    </a:lnTo>
                    <a:lnTo>
                      <a:pt x="1768" y="54"/>
                    </a:lnTo>
                    <a:lnTo>
                      <a:pt x="1663" y="80"/>
                    </a:lnTo>
                    <a:lnTo>
                      <a:pt x="1558" y="111"/>
                    </a:lnTo>
                    <a:lnTo>
                      <a:pt x="1455" y="149"/>
                    </a:lnTo>
                    <a:lnTo>
                      <a:pt x="1352" y="193"/>
                    </a:lnTo>
                    <a:lnTo>
                      <a:pt x="1251" y="240"/>
                    </a:lnTo>
                    <a:lnTo>
                      <a:pt x="1151" y="295"/>
                    </a:lnTo>
                    <a:lnTo>
                      <a:pt x="1101" y="325"/>
                    </a:lnTo>
                    <a:lnTo>
                      <a:pt x="1052" y="356"/>
                    </a:lnTo>
                    <a:lnTo>
                      <a:pt x="1005" y="388"/>
                    </a:lnTo>
                    <a:lnTo>
                      <a:pt x="957" y="421"/>
                    </a:lnTo>
                    <a:lnTo>
                      <a:pt x="911" y="455"/>
                    </a:lnTo>
                    <a:lnTo>
                      <a:pt x="867" y="490"/>
                    </a:lnTo>
                    <a:lnTo>
                      <a:pt x="823" y="527"/>
                    </a:lnTo>
                    <a:lnTo>
                      <a:pt x="780" y="564"/>
                    </a:lnTo>
                    <a:lnTo>
                      <a:pt x="739" y="602"/>
                    </a:lnTo>
                    <a:lnTo>
                      <a:pt x="699" y="640"/>
                    </a:lnTo>
                    <a:lnTo>
                      <a:pt x="660" y="680"/>
                    </a:lnTo>
                    <a:lnTo>
                      <a:pt x="622" y="722"/>
                    </a:lnTo>
                    <a:lnTo>
                      <a:pt x="585" y="763"/>
                    </a:lnTo>
                    <a:lnTo>
                      <a:pt x="549" y="806"/>
                    </a:lnTo>
                    <a:lnTo>
                      <a:pt x="514" y="848"/>
                    </a:lnTo>
                    <a:lnTo>
                      <a:pt x="481" y="893"/>
                    </a:lnTo>
                    <a:lnTo>
                      <a:pt x="449" y="937"/>
                    </a:lnTo>
                    <a:lnTo>
                      <a:pt x="419" y="983"/>
                    </a:lnTo>
                    <a:lnTo>
                      <a:pt x="389" y="1028"/>
                    </a:lnTo>
                    <a:lnTo>
                      <a:pt x="360" y="1076"/>
                    </a:lnTo>
                    <a:lnTo>
                      <a:pt x="333" y="1123"/>
                    </a:lnTo>
                    <a:lnTo>
                      <a:pt x="307" y="1170"/>
                    </a:lnTo>
                    <a:lnTo>
                      <a:pt x="282" y="1219"/>
                    </a:lnTo>
                    <a:lnTo>
                      <a:pt x="258" y="1268"/>
                    </a:lnTo>
                    <a:lnTo>
                      <a:pt x="236" y="1318"/>
                    </a:lnTo>
                    <a:lnTo>
                      <a:pt x="214" y="1368"/>
                    </a:lnTo>
                    <a:lnTo>
                      <a:pt x="194" y="1419"/>
                    </a:lnTo>
                    <a:lnTo>
                      <a:pt x="177" y="1469"/>
                    </a:lnTo>
                    <a:lnTo>
                      <a:pt x="159" y="1522"/>
                    </a:lnTo>
                    <a:lnTo>
                      <a:pt x="142" y="1573"/>
                    </a:lnTo>
                    <a:lnTo>
                      <a:pt x="128" y="1625"/>
                    </a:lnTo>
                    <a:lnTo>
                      <a:pt x="114" y="1678"/>
                    </a:lnTo>
                    <a:lnTo>
                      <a:pt x="71" y="1878"/>
                    </a:lnTo>
                    <a:lnTo>
                      <a:pt x="38" y="2082"/>
                    </a:lnTo>
                    <a:lnTo>
                      <a:pt x="15" y="2288"/>
                    </a:lnTo>
                    <a:lnTo>
                      <a:pt x="3" y="2496"/>
                    </a:lnTo>
                    <a:lnTo>
                      <a:pt x="0" y="2707"/>
                    </a:lnTo>
                    <a:lnTo>
                      <a:pt x="5" y="2920"/>
                    </a:lnTo>
                    <a:lnTo>
                      <a:pt x="20" y="3134"/>
                    </a:lnTo>
                    <a:lnTo>
                      <a:pt x="42" y="3349"/>
                    </a:lnTo>
                    <a:lnTo>
                      <a:pt x="73" y="3565"/>
                    </a:lnTo>
                    <a:lnTo>
                      <a:pt x="112" y="3782"/>
                    </a:lnTo>
                    <a:lnTo>
                      <a:pt x="159" y="3999"/>
                    </a:lnTo>
                    <a:lnTo>
                      <a:pt x="212" y="4215"/>
                    </a:lnTo>
                    <a:lnTo>
                      <a:pt x="272" y="4431"/>
                    </a:lnTo>
                    <a:lnTo>
                      <a:pt x="339" y="4648"/>
                    </a:lnTo>
                    <a:lnTo>
                      <a:pt x="412" y="4862"/>
                    </a:lnTo>
                    <a:lnTo>
                      <a:pt x="490" y="5075"/>
                    </a:lnTo>
                    <a:lnTo>
                      <a:pt x="573" y="5287"/>
                    </a:lnTo>
                    <a:lnTo>
                      <a:pt x="662" y="5497"/>
                    </a:lnTo>
                    <a:lnTo>
                      <a:pt x="756" y="5704"/>
                    </a:lnTo>
                    <a:lnTo>
                      <a:pt x="855" y="5909"/>
                    </a:lnTo>
                    <a:lnTo>
                      <a:pt x="956" y="6111"/>
                    </a:lnTo>
                    <a:lnTo>
                      <a:pt x="1061" y="6310"/>
                    </a:lnTo>
                    <a:lnTo>
                      <a:pt x="1170" y="6506"/>
                    </a:lnTo>
                    <a:lnTo>
                      <a:pt x="1282" y="6698"/>
                    </a:lnTo>
                    <a:lnTo>
                      <a:pt x="1397" y="6886"/>
                    </a:lnTo>
                    <a:lnTo>
                      <a:pt x="1514" y="7069"/>
                    </a:lnTo>
                    <a:lnTo>
                      <a:pt x="1634" y="7247"/>
                    </a:lnTo>
                    <a:lnTo>
                      <a:pt x="1754" y="7420"/>
                    </a:lnTo>
                    <a:lnTo>
                      <a:pt x="1876" y="7589"/>
                    </a:lnTo>
                    <a:lnTo>
                      <a:pt x="1998" y="7751"/>
                    </a:lnTo>
                    <a:lnTo>
                      <a:pt x="2123" y="7908"/>
                    </a:lnTo>
                    <a:lnTo>
                      <a:pt x="2246" y="80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EDACB91-CA4F-4E12-8844-DA868E5A57C7}"/>
                </a:ext>
              </a:extLst>
            </p:cNvPr>
            <p:cNvSpPr/>
            <p:nvPr/>
          </p:nvSpPr>
          <p:spPr>
            <a:xfrm>
              <a:off x="5510453" y="393747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2051024-8FA5-4677-AF76-53B49107A388}"/>
                </a:ext>
              </a:extLst>
            </p:cNvPr>
            <p:cNvGrpSpPr/>
            <p:nvPr/>
          </p:nvGrpSpPr>
          <p:grpSpPr>
            <a:xfrm>
              <a:off x="7230070" y="4933766"/>
              <a:ext cx="1136426" cy="1136426"/>
              <a:chOff x="5533351" y="4853653"/>
              <a:chExt cx="1136426" cy="1136426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4AE8643-3F43-40A5-A8AC-E0CB349E2B1A}"/>
                  </a:ext>
                </a:extLst>
              </p:cNvPr>
              <p:cNvSpPr/>
              <p:nvPr/>
            </p:nvSpPr>
            <p:spPr>
              <a:xfrm>
                <a:off x="5533351" y="4853653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4" name="Freeform 40">
                <a:extLst>
                  <a:ext uri="{FF2B5EF4-FFF2-40B4-BE49-F238E27FC236}">
                    <a16:creationId xmlns:a16="http://schemas.microsoft.com/office/drawing/2014/main" id="{181FE193-5357-43B7-8754-F09F832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921" y="5338901"/>
                <a:ext cx="25333" cy="62729"/>
              </a:xfrm>
              <a:custGeom>
                <a:avLst/>
                <a:gdLst>
                  <a:gd name="T0" fmla="*/ 328 w 356"/>
                  <a:gd name="T1" fmla="*/ 26 h 885"/>
                  <a:gd name="T2" fmla="*/ 266 w 356"/>
                  <a:gd name="T3" fmla="*/ 0 h 885"/>
                  <a:gd name="T4" fmla="*/ 90 w 356"/>
                  <a:gd name="T5" fmla="*/ 0 h 885"/>
                  <a:gd name="T6" fmla="*/ 28 w 356"/>
                  <a:gd name="T7" fmla="*/ 26 h 885"/>
                  <a:gd name="T8" fmla="*/ 17 w 356"/>
                  <a:gd name="T9" fmla="*/ 122 h 885"/>
                  <a:gd name="T10" fmla="*/ 111 w 356"/>
                  <a:gd name="T11" fmla="*/ 263 h 885"/>
                  <a:gd name="T12" fmla="*/ 67 w 356"/>
                  <a:gd name="T13" fmla="*/ 633 h 885"/>
                  <a:gd name="T14" fmla="*/ 153 w 356"/>
                  <a:gd name="T15" fmla="*/ 862 h 885"/>
                  <a:gd name="T16" fmla="*/ 203 w 356"/>
                  <a:gd name="T17" fmla="*/ 862 h 885"/>
                  <a:gd name="T18" fmla="*/ 289 w 356"/>
                  <a:gd name="T19" fmla="*/ 633 h 885"/>
                  <a:gd name="T20" fmla="*/ 245 w 356"/>
                  <a:gd name="T21" fmla="*/ 263 h 885"/>
                  <a:gd name="T22" fmla="*/ 339 w 356"/>
                  <a:gd name="T23" fmla="*/ 122 h 885"/>
                  <a:gd name="T24" fmla="*/ 328 w 356"/>
                  <a:gd name="T25" fmla="*/ 26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6" h="885">
                    <a:moveTo>
                      <a:pt x="328" y="26"/>
                    </a:moveTo>
                    <a:cubicBezTo>
                      <a:pt x="312" y="9"/>
                      <a:pt x="289" y="0"/>
                      <a:pt x="266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67" y="0"/>
                      <a:pt x="44" y="9"/>
                      <a:pt x="28" y="26"/>
                    </a:cubicBezTo>
                    <a:cubicBezTo>
                      <a:pt x="3" y="53"/>
                      <a:pt x="0" y="92"/>
                      <a:pt x="17" y="122"/>
                    </a:cubicBezTo>
                    <a:cubicBezTo>
                      <a:pt x="111" y="263"/>
                      <a:pt x="111" y="263"/>
                      <a:pt x="111" y="263"/>
                    </a:cubicBezTo>
                    <a:cubicBezTo>
                      <a:pt x="67" y="633"/>
                      <a:pt x="67" y="633"/>
                      <a:pt x="67" y="633"/>
                    </a:cubicBezTo>
                    <a:cubicBezTo>
                      <a:pt x="153" y="862"/>
                      <a:pt x="153" y="862"/>
                      <a:pt x="153" y="862"/>
                    </a:cubicBezTo>
                    <a:cubicBezTo>
                      <a:pt x="162" y="885"/>
                      <a:pt x="194" y="885"/>
                      <a:pt x="203" y="862"/>
                    </a:cubicBezTo>
                    <a:cubicBezTo>
                      <a:pt x="289" y="633"/>
                      <a:pt x="289" y="633"/>
                      <a:pt x="289" y="633"/>
                    </a:cubicBezTo>
                    <a:cubicBezTo>
                      <a:pt x="245" y="263"/>
                      <a:pt x="245" y="263"/>
                      <a:pt x="245" y="263"/>
                    </a:cubicBezTo>
                    <a:cubicBezTo>
                      <a:pt x="339" y="122"/>
                      <a:pt x="339" y="122"/>
                      <a:pt x="339" y="122"/>
                    </a:cubicBezTo>
                    <a:cubicBezTo>
                      <a:pt x="356" y="92"/>
                      <a:pt x="353" y="53"/>
                      <a:pt x="32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FFEFDC0-A4A3-4084-A0D4-52872F0FD542}"/>
                </a:ext>
              </a:extLst>
            </p:cNvPr>
            <p:cNvSpPr/>
            <p:nvPr/>
          </p:nvSpPr>
          <p:spPr>
            <a:xfrm>
              <a:off x="8949115" y="196071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8" name="Picture 3" descr="C:\Users\TAT\AppData\Local\Microsoft\Windows\INetCache\IE\DJBDKV9M\heart-1480779_960_720[1]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657" y="5156888"/>
              <a:ext cx="922245" cy="7797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5" descr="C:\Users\TAT\AppData\Local\Microsoft\Windows\INetCache\IE\UHOV42XI\nino-regla[1]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3" t="12665" r="10164"/>
            <a:stretch/>
          </p:blipFill>
          <p:spPr bwMode="auto">
            <a:xfrm>
              <a:off x="5695504" y="4168356"/>
              <a:ext cx="766324" cy="7004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 descr="C:\Users\TAT\AppData\Local\Microsoft\Windows\INetCache\IE\9JDAMQ32\leng_460[1]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961" y="2235182"/>
              <a:ext cx="842166" cy="5052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5485579" y="1957191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4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812" y="2112676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1DDEBAB-82EE-473F-A291-142DBF17E21B}"/>
                </a:ext>
              </a:extLst>
            </p:cNvPr>
            <p:cNvSpPr/>
            <p:nvPr/>
          </p:nvSpPr>
          <p:spPr>
            <a:xfrm>
              <a:off x="7206233" y="964494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2050" name="Picture 2" descr="C:\Users\TAT\AppData\Local\Microsoft\Windows\INetCache\IE\9JDAMQ32\logo_mas_salud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228" y="1218633"/>
              <a:ext cx="1151429" cy="6719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856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228 0.09399 L 0.52228 0.09399 L 0.50183 0.09213 C 0.49193 0.09121 0.48203 0.08959 0.47226 0.08889 C 0.42746 0.08565 0.39881 0.08519 0.35466 0.08403 C 0.3346 0.08033 0.35518 0.0838 0.3204 0.08079 L 0.28888 0.07732 C 0.27964 0.07524 0.27039 0.07223 0.26114 0.07084 C 0.25242 0.06945 0.24382 0.06991 0.23509 0.06922 C 0.23327 0.06899 0.20423 0.06551 0.19628 0.06413 L 0.17674 0.06088 C 0.17401 0.06042 0.17127 0.06019 0.16854 0.05926 C 0.16567 0.05834 0.16294 0.05718 0.1602 0.05602 C 0.15916 0.05556 0.15838 0.05463 0.15734 0.0544 C 0.15551 0.05371 0.15369 0.05325 0.15187 0.05278 C 0.13168 0.04561 0.16125 0.05556 0.14536 0.04931 C 0.14353 0.04862 0.14158 0.04838 0.13976 0.04769 C 0.13324 0.04514 0.14132 0.047 0.13324 0.04283 C 0.12921 0.04051 0.11631 0.03959 0.11475 0.03959 C 0.11293 0.03889 0.1111 0.03843 0.10915 0.03774 C 0.1068 0.03727 0.1042 0.03704 0.10185 0.03612 C 0.0999 0.03542 0.09821 0.03334 0.09625 0.03288 C 0.09196 0.03172 0.08766 0.03172 0.08323 0.03126 L 0.07685 0.02963 C 0.07398 0.02894 0.07125 0.02871 0.06851 0.02801 C 0.06408 0.02686 0.05979 0.02663 0.05549 0.02477 C 0.0465 0.02061 0.0577 0.02547 0.04715 0.0213 C 0.04598 0.02084 0.04468 0.02014 0.04351 0.01968 C 0.0383 0.01806 0.0327 0.0176 0.02775 0.01482 C 0.02006 0.01019 0.0241 0.01204 0.01563 0.00973 C 0.00886 0.00579 0.01199 0.00741 0.00639 0.00487 C 0.00365 0.00163 0.00391 0.00139 0.00092 7.03704E-6 C 0.00053 -0.00023 0.00027 7.03704E-6 7.37171E-6 7.03704E-6 " pathEditMode="relative" ptsTypes="AAAAAAAAAAAAAAAAAAAAAAAAAAAAAAA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406 0.18102 L 0.51406 0.18125 C 0.50351 0.18032 0.49297 0.18032 0.48255 0.17916 C 0.48098 0.17916 0.47942 0.17801 0.47786 0.17754 C 0.47382 0.17685 0.46978 0.17662 0.46587 0.17592 L 0.45559 0.1743 C 0.44412 0.17014 0.4548 0.17384 0.43162 0.16944 C 0.42628 0.16828 0.42107 0.16713 0.41586 0.1662 C 0.4001 0.1581 0.41769 0.16643 0.38617 0.15787 C 0.37197 0.15393 0.35738 0.15347 0.34358 0.14629 C 0.34136 0.14514 0.33928 0.14375 0.33707 0.14305 C 0.33094 0.14143 0.32469 0.14143 0.31857 0.13981 C 0.3105 0.1375 0.30242 0.13449 0.29448 0.13148 C 0.292 0.13055 0.28953 0.12916 0.28705 0.12824 C 0.28184 0.12639 0.27663 0.12477 0.27129 0.12338 C 0.26921 0.12268 0.26699 0.12245 0.26478 0.12176 C 0.25983 0.11967 0.25501 0.11713 0.25006 0.11504 C 0.24824 0.11435 0.24629 0.11435 0.24446 0.11342 C 0.23548 0.10926 0.22636 0.10555 0.21763 0.10023 C 0.21672 0.09977 0.21581 0.09907 0.21477 0.09861 C 0.20995 0.09676 0.20487 0.09583 0.20005 0.09375 C 0.19718 0.09236 0.19445 0.09027 0.19171 0.08865 C 0.19015 0.08796 0.18859 0.08773 0.18703 0.08703 C 0.1839 0.08564 0.1809 0.08379 0.17778 0.08217 C 0.17166 0.0787 0.16996 0.07708 0.16293 0.07384 C 0.16111 0.07314 0.15928 0.07291 0.15733 0.07222 C 0.1529 0.0706 0.15577 0.0699 0.15004 0.06736 C 0.14782 0.06643 0.14561 0.0662 0.14353 0.06574 C 0.12269 0.05347 0.14287 0.06504 0.13141 0.05902 C 0.1305 0.05856 0.12959 0.0581 0.12868 0.0574 C 0.12711 0.05648 0.12568 0.05509 0.12399 0.05416 C 0.12125 0.05277 0.11839 0.05231 0.11565 0.05092 C 0.11409 0.05 0.11266 0.04838 0.11109 0.04768 C 0.10862 0.04629 0.10615 0.04537 0.10367 0.04421 C 0.09625 0.03773 0.10393 0.04398 0.0926 0.03773 C 0.09091 0.0368 0.08947 0.03541 0.08791 0.03449 C 0.08244 0.03125 0.08244 0.03171 0.07775 0.02939 C 0.06838 0.025 0.07437 0.02708 0.06564 0.02453 C 0.06473 0.02338 0.06395 0.02199 0.06291 0.02129 C 0.06108 0.02014 0.05926 0.02014 0.0573 0.01967 C 0.04806 0.01666 0.0577 0.01898 0.04441 0.01643 C 0.04311 0.01574 0.04194 0.01504 0.04063 0.01481 C 0.03881 0.01412 0.03699 0.01389 0.03516 0.01296 C 0.03412 0.01273 0.03334 0.01157 0.0323 0.01134 C 0.0293 0.01064 0.02618 0.01041 0.02305 0.00972 C 0.02149 0.00949 0.02006 0.00856 0.01849 0.0081 C 0.0155 0.00717 0.00951 0.00602 0.00638 0.00486 C 0.00547 0.00439 0.00456 0.0037 0.00364 0.00324 C 0.00065 -0.00047 0.00195 3.33333E-6 1.86507E-6 3.33333E-6 " pathEditMode="relative" rAng="0" ptsTypes="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0" y="-90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90983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CONFIANZA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¿Cómo afecta la salud oral a la confianza de las personas?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88509" y="4820959"/>
            <a:ext cx="1107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Los niños y adultos tienen mejores relaciones académicas, laborales y sociales cuando pueden hablar y sonreír sin limitar la apertura de su boca y mostrar sus dientes sin vergüenza 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/>
        </p:blipFill>
        <p:spPr bwMode="auto">
          <a:xfrm>
            <a:off x="1028790" y="3068960"/>
            <a:ext cx="2833373" cy="161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6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3051175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3051175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/>
          <p:nvPr/>
        </p:nvSpPr>
        <p:spPr>
          <a:xfrm>
            <a:off x="813930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9" name="Rectangle 78"/>
          <p:cNvSpPr/>
          <p:nvPr/>
        </p:nvSpPr>
        <p:spPr>
          <a:xfrm>
            <a:off x="4521764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71" y="3051175"/>
            <a:ext cx="2903801" cy="163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43" y="3045860"/>
            <a:ext cx="2811211" cy="163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8988702" y="43258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" name="Group 76"/>
          <p:cNvGrpSpPr/>
          <p:nvPr/>
        </p:nvGrpSpPr>
        <p:grpSpPr>
          <a:xfrm>
            <a:off x="8932308" y="1597497"/>
            <a:ext cx="1136426" cy="1136426"/>
            <a:chOff x="9009303" y="1562360"/>
            <a:chExt cx="1136426" cy="113642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9009303" y="1562360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81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6516" y="1791154"/>
              <a:ext cx="762000" cy="706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849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8 -0.18241 L 0.21958 -0.18217 C 0.21698 -0.18171 0.21437 -0.18055 0.21177 -0.17986 C 0.20421 -0.17731 0.20864 -0.17986 0.20408 -0.17708 C 0.2033 -0.17616 0.20265 -0.175 0.20174 -0.1743 C 0.2007 -0.17361 0.19966 -0.17338 0.19861 -0.17291 C 0.19783 -0.17245 0.19705 -0.17199 0.19627 -0.17153 C 0.19536 -0.17106 0.19419 -0.17083 0.19327 -0.17014 C 0.19106 -0.16852 0.18911 -0.16643 0.18702 -0.16458 C 0.18624 -0.16412 0.18546 -0.16366 0.18468 -0.16319 C 0.18299 -0.16227 0.18103 -0.16157 0.17934 -0.16065 C 0.17725 -0.15926 0.17517 -0.15764 0.17309 -0.15648 C 0.16892 -0.15393 0.16501 -0.15185 0.16071 -0.14953 C 0.15668 -0.14768 0.15238 -0.14676 0.14834 -0.14398 C 0.13988 -0.13912 0.14378 -0.14074 0.13675 -0.13866 C 0.12464 -0.13009 0.13988 -0.14028 0.12985 -0.13449 C 0.12854 -0.13379 0.12724 -0.13241 0.12594 -0.13171 C 0.11643 -0.12662 0.12959 -0.13634 0.11513 -0.12616 L 0.10744 -0.12106 C 0.10614 -0.11991 0.10484 -0.11852 0.10354 -0.11828 C 0.1025 -0.11782 0.10145 -0.11736 0.10041 -0.11666 C 0.09911 -0.1162 0.09794 -0.11504 0.09663 -0.11412 C 0.09585 -0.11342 0.09507 -0.11296 0.09429 -0.1125 C 0.08986 -0.10671 0.09234 -0.10926 0.08648 -0.10555 L 0.08426 -0.1044 C 0.08153 -0.09953 0.08205 -0.10023 0.07879 -0.09629 C 0.07723 -0.09421 0.07554 -0.09305 0.0741 -0.09051 C 0.07111 -0.08495 0.07293 -0.08703 0.06876 -0.08495 C 0.06798 -0.08403 0.0672 -0.08356 0.06642 -0.08217 C 0.06538 -0.08102 0.06446 -0.0794 0.06329 -0.07824 C 0.06264 -0.07754 0.06173 -0.07754 0.06095 -0.07685 C 0.05548 -0.07176 0.06238 -0.07616 0.05561 -0.07129 C 0.05405 -0.07014 0.05248 -0.06944 0.05092 -0.06852 L 0.04871 -0.06713 C 0.04818 -0.06574 0.04779 -0.06412 0.04714 -0.06296 C 0.04649 -0.06203 0.04558 -0.06203 0.0448 -0.06157 C 0.03803 -0.05833 0.04493 -0.06227 0.03933 -0.05903 C 0.03256 -0.04745 0.04115 -0.06157 0.03477 -0.05231 C 0.03386 -0.05092 0.03321 -0.0493 0.03243 -0.04815 C 0.03099 -0.04606 0.02774 -0.04259 0.02774 -0.04236 C 0.02591 -0.03773 0.02383 -0.03171 0.02083 -0.02893 C 0.01693 -0.02546 0.01862 -0.02731 0.01536 -0.02315 C 0.01146 -0.01273 0.0168 -0.02569 0.01081 -0.01643 C 0.00533 -0.00833 0.01133 -0.01273 0.00612 -0.00972 C 0.00533 -0.00856 0.00442 -0.00833 0.00377 -0.00694 C 0.00325 -0.00602 0.00364 -0.0037 0.00299 -0.00278 C 0.00247 -0.00185 0.00143 -0.00208 0.00065 -0.00116 C 0.00039 -0.00116 0.00013 -0.00046 4.96744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78 -0.15324 L 0.23978 -0.15301 C 0.22597 -0.14421 0.23783 -0.15116 0.22767 -0.14676 C 0.22676 -0.1463 0.22584 -0.14583 0.22493 -0.14514 C 0.22298 -0.14352 0.22129 -0.1412 0.21933 -0.14028 C 0.2166 -0.13889 0.21373 -0.13912 0.211 -0.13843 C 0.20396 -0.13426 0.21334 -0.13958 0.19901 -0.13518 C 0.19641 -0.13449 0.19159 -0.13194 0.19159 -0.13171 C 0.19029 -0.13079 0.18925 -0.1294 0.18781 -0.1287 C 0.18091 -0.125 0.17804 -0.12546 0.17127 -0.12361 C 0.16919 -0.12315 0.16502 -0.12153 0.16294 -0.12037 C 0.15642 -0.11713 0.16463 -0.1206 0.1546 -0.11389 C 0.15148 -0.11181 0.14822 -0.11111 0.14522 -0.1088 C 0.1408 -0.10556 0.13689 -0.1 0.13233 -0.09722 C 0.12465 -0.09282 0.12868 -0.09491 0.12035 -0.09074 C 0.11839 -0.08866 0.1167 -0.08588 0.11475 -0.08426 C 0.1098 -0.08009 0.10667 -0.0794 0.10172 -0.07755 C 0.09925 -0.07546 0.0969 -0.07292 0.09443 -0.07106 C 0.09026 -0.06782 0.08831 -0.06759 0.08414 -0.06597 C 0.08258 -0.06481 0.08101 -0.06389 0.07958 -0.06273 C 0.07646 -0.06018 0.07359 -0.05602 0.07033 -0.0544 L 0.06656 -0.05278 C 0.06356 -0.05 0.0607 -0.04606 0.05731 -0.04468 C 0.05614 -0.04398 0.05484 -0.04352 0.05366 -0.04306 C 0.05171 -0.0419 0.04754 -0.03912 0.04624 -0.03796 C 0.0452 -0.03704 0.04455 -0.03542 0.0435 -0.03472 C 0.04194 -0.0338 0.04038 -0.0338 0.03882 -0.0331 C 0.034 -0.03056 0.03478 -0.02963 0.03048 -0.02639 C 0.02957 -0.02569 0.02853 -0.02569 0.02775 -0.02477 C 0.0267 -0.02384 0.02592 -0.02245 0.02488 -0.02153 C 0.02345 -0.02014 0.02188 -0.01921 0.02032 -0.01829 C 0.0185 -0.01713 0.01654 -0.01643 0.01472 -0.01505 L 0.0073 -0.00833 C 0.0043 -0.00556 0.00352 -0.00532 0.00092 -0.00185 C 0.00052 -0.00139 0.00026 -0.00069 -3.45142E-6 -3.7037E-7 " pathEditMode="relative" rAng="0" ptsTypes="AAAAAAAAAAAAAAAAAAAAAAAAAAAAAAAAAAA">
                                      <p:cBhvr>
                                        <p:cTn id="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5" y="7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CONFIANZA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¿Cómo afecta la salud oral a la confianza de las personas?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64413" y="2758276"/>
            <a:ext cx="75969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La halitosis es diferente al “aliento de la mañana” o a un aliento fuerte por comidas condimentadas.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Puede darse por tener poca producción de saliva, infecciones de lengua, nariz, garganta y boca.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La halitosis puede ser una señal de algo más serio, como síntomas de reflujo gástrico, diabetes, enfermedad del hígado o de los riñones.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 mal </a:t>
            </a:r>
            <a:r>
              <a:rPr lang="es-CO" dirty="0">
                <a:solidFill>
                  <a:schemeClr val="bg1"/>
                </a:solidFill>
              </a:rPr>
              <a:t>aliento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s-CO" dirty="0">
                <a:solidFill>
                  <a:schemeClr val="bg1"/>
                </a:solidFill>
              </a:rPr>
              <a:t>hace</a:t>
            </a:r>
            <a:r>
              <a:rPr lang="en-US" dirty="0">
                <a:solidFill>
                  <a:schemeClr val="bg1"/>
                </a:solidFill>
              </a:rPr>
              <a:t> que la </a:t>
            </a:r>
            <a:r>
              <a:rPr lang="es-CO" dirty="0">
                <a:solidFill>
                  <a:schemeClr val="bg1"/>
                </a:solidFill>
              </a:rPr>
              <a:t>gente</a:t>
            </a:r>
            <a:r>
              <a:rPr lang="en-US" dirty="0">
                <a:solidFill>
                  <a:schemeClr val="bg1"/>
                </a:solidFill>
              </a:rPr>
              <a:t> evite </a:t>
            </a:r>
            <a:r>
              <a:rPr lang="es-CO" dirty="0">
                <a:solidFill>
                  <a:schemeClr val="bg1"/>
                </a:solidFill>
              </a:rPr>
              <a:t>conversar</a:t>
            </a:r>
            <a:r>
              <a:rPr lang="en-US" dirty="0">
                <a:solidFill>
                  <a:schemeClr val="bg1"/>
                </a:solidFill>
              </a:rPr>
              <a:t> con quienes lo </a:t>
            </a:r>
            <a:r>
              <a:rPr lang="es-CO" dirty="0">
                <a:solidFill>
                  <a:schemeClr val="bg1"/>
                </a:solidFill>
              </a:rPr>
              <a:t>sufren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5" name="AutoShape 4" descr="Halitosis / Oral Malodor / Bad Breath - Causes - Diagnosis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2902465"/>
            <a:ext cx="3026585" cy="2751816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56805" y="-16596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8966728" y="1516815"/>
            <a:ext cx="1136426" cy="1136426"/>
            <a:chOff x="9009303" y="1562360"/>
            <a:chExt cx="1136426" cy="113642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9009303" y="1562360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6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6516" y="1791154"/>
              <a:ext cx="762000" cy="706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12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2 0.21438 -0.18056 0.21178 -0.17986 C 0.20422 -0.17732 0.20865 -0.17986 0.20409 -0.17709 C 0.20331 -0.17616 0.20266 -0.175 0.20175 -0.17431 C 0.20071 -0.17361 0.19966 -0.17338 0.19862 -0.17292 C 0.19784 -0.17246 0.19706 -0.17199 0.19628 -0.17153 C 0.19537 -0.17107 0.19419 -0.17084 0.19328 -0.17014 C 0.19107 -0.16852 0.18911 -0.16644 0.18703 -0.16459 C 0.18625 -0.16412 0.18547 -0.16366 0.18469 -0.1632 C 0.18299 -0.16227 0.18104 -0.16158 0.17935 -0.16065 C 0.17726 -0.15926 0.17518 -0.15764 0.17309 -0.15648 C 0.16893 -0.15394 0.16502 -0.15185 0.16072 -0.14954 C 0.15668 -0.14769 0.15239 -0.14676 0.14835 -0.14398 C 0.13988 -0.13912 0.14379 -0.14074 0.13676 -0.13866 C 0.12464 -0.13009 0.13988 -0.14028 0.12985 -0.13449 C 0.12855 -0.1338 0.12725 -0.13241 0.12595 -0.13172 C 0.11644 -0.12662 0.12959 -0.13634 0.11514 -0.12616 L 0.10745 -0.12107 C 0.10615 -0.11991 0.10485 -0.11852 0.10354 -0.11829 C 0.1025 -0.11783 0.10146 -0.11736 0.10042 -0.11667 C 0.09912 -0.11621 0.09794 -0.11505 0.09664 -0.11412 C 0.09586 -0.11343 0.09508 -0.11297 0.0943 -0.1125 C 0.08987 -0.10672 0.09234 -0.10926 0.08648 -0.10556 L 0.08427 -0.1044 C 0.08153 -0.09954 0.08205 -0.10023 0.0788 -0.0963 C 0.07724 -0.09422 0.07554 -0.09306 0.07411 -0.09051 C 0.07111 -0.08496 0.07294 -0.08704 0.06877 -0.08496 C 0.06799 -0.08403 0.06721 -0.08357 0.06643 -0.08218 C 0.06538 -0.08102 0.06447 -0.0794 0.0633 -0.07824 C 0.06265 -0.07755 0.06174 -0.07755 0.06096 -0.07685 C 0.05549 -0.07176 0.06239 -0.07616 0.05562 -0.0713 C 0.05405 -0.07014 0.05249 -0.06945 0.05093 -0.06852 L 0.04871 -0.06713 C 0.04819 -0.06574 0.0478 -0.06412 0.04715 -0.06297 C 0.0465 -0.06204 0.04559 -0.06204 0.04481 -0.06158 C 0.03803 -0.05834 0.04494 -0.06227 0.03934 -0.05903 C 0.03256 -0.04746 0.04116 -0.06158 0.03478 -0.05232 C 0.03386 -0.05093 0.03321 -0.04931 0.03243 -0.04815 C 0.031 -0.04607 0.02774 -0.04259 0.02774 -0.04236 C 0.02592 -0.03773 0.02384 -0.03172 0.02084 -0.02894 C 0.01693 -0.02547 0.01863 -0.02732 0.01537 -0.02315 C 0.01146 -0.01273 0.0168 -0.0257 0.01081 -0.01644 C 0.00534 -0.00834 0.01133 -0.01273 0.00612 -0.00972 C 0.00534 -0.00857 0.00443 -0.00834 0.00378 -0.00695 C 0.00326 -0.00602 0.00365 -0.00371 0.003 -0.00278 C 0.00248 -0.00185 0.00143 -0.00209 0.00065 -0.00116 C 0.00039 -0.00116 0.00013 -0.00047 -1.86767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78 -0.15325 L 0.23978 -0.15301 C 0.22598 -0.14422 0.23783 -0.15116 0.22767 -0.14676 C 0.22676 -0.1463 0.22585 -0.14584 0.22493 -0.14514 C 0.22298 -0.14352 0.22129 -0.14121 0.21933 -0.14028 C 0.2166 -0.13889 0.21373 -0.13913 0.211 -0.13843 C 0.20396 -0.13426 0.21334 -0.13959 0.19902 -0.13519 C 0.19641 -0.1345 0.19159 -0.13195 0.19159 -0.13172 C 0.19029 -0.13079 0.18925 -0.1294 0.18781 -0.12871 C 0.18091 -0.125 0.17805 -0.12547 0.17127 -0.12362 C 0.16919 -0.12315 0.16502 -0.12153 0.16294 -0.12038 C 0.15643 -0.11713 0.16463 -0.12061 0.1546 -0.11389 C 0.15148 -0.11181 0.14822 -0.11112 0.14523 -0.1088 C 0.1408 -0.10556 0.13689 -0.1 0.13233 -0.09723 C 0.12465 -0.09283 0.12868 -0.09491 0.12035 -0.09075 C 0.1184 -0.08866 0.1167 -0.08588 0.11475 -0.08426 C 0.1098 -0.0801 0.10667 -0.0794 0.10172 -0.07755 C 0.09925 -0.07547 0.09691 -0.07292 0.09443 -0.07107 C 0.09026 -0.06783 0.08831 -0.0676 0.08414 -0.06598 C 0.08258 -0.06482 0.08102 -0.06389 0.07958 -0.06274 C 0.07646 -0.06019 0.07359 -0.05602 0.07034 -0.0544 L 0.06656 -0.05278 C 0.06356 -0.05 0.0607 -0.04607 0.05731 -0.04468 C 0.05614 -0.04399 0.05484 -0.04352 0.05366 -0.04306 C 0.05171 -0.0419 0.04754 -0.03913 0.04624 -0.03797 C 0.0452 -0.03704 0.04455 -0.03542 0.04351 -0.03473 C 0.04194 -0.0338 0.04038 -0.0338 0.03882 -0.03311 C 0.034 -0.03056 0.03478 -0.02963 0.03048 -0.02639 C 0.02957 -0.0257 0.02853 -0.0257 0.02775 -0.02477 C 0.0267 -0.02385 0.02592 -0.02246 0.02488 -0.02153 C 0.02345 -0.02014 0.02189 -0.01922 0.02032 -0.01829 C 0.0185 -0.01713 0.01655 -0.01644 0.01472 -0.01505 L 0.0073 -0.00834 C 0.0043 -0.00556 0.00352 -0.00533 0.00092 -0.00186 C 0.00053 -0.00139 0.00027 -0.0007 -4.95702E-6 4.81481E-6 " pathEditMode="relative" rAng="0" ptsTypes="AAAAAAAAAAAAAAAAAAAAAAAAAAAAAAAAAAA">
                                      <p:cBhvr>
                                        <p:cTn id="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5" y="7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90983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CONFIANZA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2661" y="-11195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¿Cómo afecta la salud oral a la confianza de las personas?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9419736" y="2034420"/>
            <a:ext cx="419092" cy="4009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6" name="TextBox 85"/>
          <p:cNvSpPr txBox="1"/>
          <p:nvPr/>
        </p:nvSpPr>
        <p:spPr>
          <a:xfrm>
            <a:off x="588509" y="4820959"/>
            <a:ext cx="1107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La perdida de dientes, los dientes incluidos (Muelas del juicio) y la Caries dental pueden ocasionar la perdida de la confianza de quienes los sufren. El dolor y la incomodidad para hablar son limitantes en las interacciones sociales de una persona. </a:t>
            </a:r>
          </a:p>
        </p:txBody>
      </p:sp>
      <p:pic>
        <p:nvPicPr>
          <p:cNvPr id="73" name="Picture 6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3051175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3051175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/>
          <p:nvPr/>
        </p:nvSpPr>
        <p:spPr>
          <a:xfrm>
            <a:off x="813930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9" name="Rectangle 78"/>
          <p:cNvSpPr/>
          <p:nvPr/>
        </p:nvSpPr>
        <p:spPr>
          <a:xfrm>
            <a:off x="4521764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64" y="1814869"/>
            <a:ext cx="7620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object 4"/>
          <p:cNvSpPr/>
          <p:nvPr/>
        </p:nvSpPr>
        <p:spPr>
          <a:xfrm>
            <a:off x="1003440" y="3075649"/>
            <a:ext cx="2910078" cy="1577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object 4"/>
          <p:cNvSpPr/>
          <p:nvPr/>
        </p:nvSpPr>
        <p:spPr>
          <a:xfrm>
            <a:off x="4663039" y="3068660"/>
            <a:ext cx="2819950" cy="15844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322" y="3040149"/>
            <a:ext cx="2837750" cy="161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869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CONFIANZA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¿Cómo afecta la salud oral a la confianza de las personas?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88509" y="4820959"/>
            <a:ext cx="1107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La pigmentación en los dientes también afecta la confianza de las personas en su vida social. El consumo de café, chocolate, bebidas alcohólicas, bebidas azucaradas, y fumar, entre otras bebidas, cambia el color de los dientes a tonalidades amarillentas o oscuras.</a:t>
            </a:r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68" y="2630490"/>
            <a:ext cx="5009635" cy="2158656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46394" y="18924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8956317" y="1552335"/>
            <a:ext cx="1136426" cy="1136426"/>
            <a:chOff x="9009303" y="1562360"/>
            <a:chExt cx="1136426" cy="113642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9009303" y="1562360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6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6516" y="1791154"/>
              <a:ext cx="762000" cy="706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73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8 -0.18171 0.21438 -0.18056 0.21177 -0.17986 C 0.20422 -0.17731 0.20865 -0.17986 0.20409 -0.17708 C 0.20331 -0.17616 0.20266 -0.175 0.20175 -0.17431 C 0.2007 -0.17361 0.19966 -0.17338 0.19862 -0.17292 C 0.19784 -0.17245 0.19706 -0.17199 0.19628 -0.17153 C 0.19536 -0.17106 0.19419 -0.17083 0.19328 -0.17014 C 0.19107 -0.16852 0.18911 -0.16643 0.18703 -0.16458 C 0.18625 -0.16412 0.18547 -0.16366 0.18468 -0.16319 C 0.18299 -0.16227 0.18104 -0.16157 0.17934 -0.16065 C 0.17726 -0.15926 0.17518 -0.15764 0.17309 -0.15648 C 0.16892 -0.15393 0.16502 -0.15185 0.16072 -0.14954 C 0.15668 -0.14768 0.15238 -0.14676 0.14835 -0.14398 C 0.13988 -0.13912 0.14379 -0.14074 0.13675 -0.13866 C 0.12464 -0.13009 0.13988 -0.14028 0.12985 -0.13449 C 0.12855 -0.1338 0.12725 -0.13241 0.12594 -0.13171 C 0.11644 -0.12662 0.12959 -0.13634 0.11513 -0.12616 L 0.10745 -0.12106 C 0.10615 -0.11991 0.10485 -0.11852 0.10354 -0.11829 C 0.1025 -0.11782 0.10146 -0.11736 0.10042 -0.11667 C 0.09911 -0.1162 0.09794 -0.11505 0.09664 -0.11412 C 0.09586 -0.11343 0.09508 -0.11296 0.0943 -0.1125 C 0.08987 -0.10671 0.09234 -0.10926 0.08648 -0.10556 L 0.08427 -0.1044 C 0.08153 -0.09954 0.08205 -0.10023 0.0788 -0.0963 C 0.07723 -0.09421 0.07554 -0.09306 0.07411 -0.09051 C 0.07111 -0.08495 0.07294 -0.08704 0.06877 -0.08495 C 0.06799 -0.08403 0.06721 -0.08356 0.06642 -0.08218 C 0.06538 -0.08102 0.06447 -0.0794 0.0633 -0.07824 C 0.06265 -0.07755 0.06173 -0.07755 0.06095 -0.07685 C 0.05548 -0.07176 0.06239 -0.07616 0.05561 -0.0713 C 0.05405 -0.07014 0.05249 -0.06944 0.05092 -0.06852 L 0.04871 -0.06713 C 0.04819 -0.06574 0.0478 -0.06412 0.04715 -0.06296 C 0.0465 -0.06204 0.04558 -0.06204 0.0448 -0.06157 C 0.03803 -0.05833 0.04493 -0.06227 0.03933 -0.05903 C 0.03256 -0.04745 0.04116 -0.06157 0.03477 -0.05231 C 0.03386 -0.05093 0.03321 -0.04931 0.03243 -0.04815 C 0.031 -0.04606 0.02774 -0.04259 0.02774 -0.04236 C 0.02592 -0.03773 0.02383 -0.03171 0.02084 -0.02893 C 0.01693 -0.02546 0.01862 -0.02731 0.01537 -0.02315 C 0.01146 -0.01273 0.0168 -0.02569 0.01081 -0.01643 C 0.00534 -0.00833 0.01133 -0.01273 0.00612 -0.00972 C 0.00534 -0.00856 0.00443 -0.00833 0.00378 -0.00694 C 0.00326 -0.00602 0.00365 -0.0037 0.003 -0.00278 C 0.00247 -0.00185 0.00143 -0.00208 0.00065 -0.00116 C 0.00039 -0.00116 0.00013 -0.00046 -1.7192E-7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78 -0.15324 L 0.23978 -0.15301 C 0.22597 -0.14421 0.23783 -0.15116 0.22767 -0.14676 C 0.22676 -0.1463 0.22584 -0.14583 0.22493 -0.14514 C 0.22298 -0.14352 0.22129 -0.1412 0.21933 -0.14028 C 0.2166 -0.13889 0.21373 -0.13912 0.211 -0.13843 C 0.20396 -0.13426 0.21334 -0.13958 0.19901 -0.13519 C 0.19641 -0.13449 0.19159 -0.13195 0.19159 -0.13171 C 0.19029 -0.13079 0.18925 -0.1294 0.18781 -0.1287 C 0.18091 -0.125 0.17804 -0.12546 0.17127 -0.12361 C 0.16919 -0.12315 0.16502 -0.12153 0.16294 -0.12037 C 0.15642 -0.11713 0.16463 -0.1206 0.1546 -0.11389 C 0.15148 -0.11181 0.14822 -0.11111 0.14522 -0.1088 C 0.1408 -0.10556 0.13689 -0.1 0.13233 -0.09722 C 0.12465 -0.09282 0.12868 -0.09491 0.12035 -0.09074 C 0.11839 -0.08866 0.1167 -0.08588 0.11475 -0.08426 C 0.1098 -0.08009 0.10667 -0.0794 0.10172 -0.07755 C 0.09925 -0.07546 0.0969 -0.07292 0.09443 -0.07107 C 0.09026 -0.06782 0.08831 -0.06759 0.08414 -0.06597 C 0.08258 -0.06482 0.08101 -0.06389 0.07958 -0.06273 C 0.07646 -0.06019 0.07359 -0.05602 0.07033 -0.0544 L 0.06656 -0.05278 C 0.06356 -0.05 0.0607 -0.04607 0.05731 -0.04468 C 0.05614 -0.04398 0.05484 -0.04352 0.05366 -0.04306 C 0.05171 -0.0419 0.04754 -0.03912 0.04624 -0.03796 C 0.0452 -0.03704 0.04455 -0.03542 0.0435 -0.03472 C 0.04194 -0.0338 0.04038 -0.0338 0.03882 -0.0331 C 0.034 -0.03056 0.03478 -0.02963 0.03048 -0.02639 C 0.02957 -0.0257 0.02853 -0.0257 0.02775 -0.02477 C 0.0267 -0.02384 0.02592 -0.02245 0.02488 -0.02153 C 0.02345 -0.02014 0.02188 -0.01921 0.02032 -0.01829 C 0.0185 -0.01713 0.01654 -0.01644 0.01472 -0.01505 L 0.0073 -0.00833 C 0.0043 -0.00556 0.00352 -0.00532 0.00092 -0.00185 C 0.00052 -0.00139 0.00026 -0.0007 -3.50352E-6 7.40741E-7 " pathEditMode="relative" rAng="0" ptsTypes="AAAAAAAAAAAAAAAAAAAAAAAAAAAAAAAAAAA">
                                      <p:cBhvr>
                                        <p:cTn id="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5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908" y="265368"/>
            <a:ext cx="1440160" cy="5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0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1924" y="1476073"/>
            <a:ext cx="315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NUTRICION</a:t>
            </a:r>
            <a:endParaRPr lang="es-CO" sz="3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378B030-A4B1-418C-97BB-0EF7ED96EFBE}"/>
              </a:ext>
            </a:extLst>
          </p:cNvPr>
          <p:cNvGrpSpPr/>
          <p:nvPr/>
        </p:nvGrpSpPr>
        <p:grpSpPr>
          <a:xfrm>
            <a:off x="-17043" y="2861552"/>
            <a:ext cx="3349631" cy="4011797"/>
            <a:chOff x="-11224" y="995822"/>
            <a:chExt cx="4900219" cy="5868911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A4125A59-A61B-445F-BA86-2D8369904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606" y="1817469"/>
              <a:ext cx="1073172" cy="785532"/>
            </a:xfrm>
            <a:custGeom>
              <a:avLst/>
              <a:gdLst>
                <a:gd name="T0" fmla="*/ 281 w 614"/>
                <a:gd name="T1" fmla="*/ 0 h 450"/>
                <a:gd name="T2" fmla="*/ 495 w 614"/>
                <a:gd name="T3" fmla="*/ 103 h 450"/>
                <a:gd name="T4" fmla="*/ 614 w 614"/>
                <a:gd name="T5" fmla="*/ 400 h 450"/>
                <a:gd name="T6" fmla="*/ 359 w 614"/>
                <a:gd name="T7" fmla="*/ 317 h 450"/>
                <a:gd name="T8" fmla="*/ 98 w 614"/>
                <a:gd name="T9" fmla="*/ 205 h 450"/>
                <a:gd name="T10" fmla="*/ 281 w 614"/>
                <a:gd name="T1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4" h="450">
                  <a:moveTo>
                    <a:pt x="281" y="0"/>
                  </a:moveTo>
                  <a:cubicBezTo>
                    <a:pt x="281" y="0"/>
                    <a:pt x="469" y="58"/>
                    <a:pt x="495" y="103"/>
                  </a:cubicBezTo>
                  <a:cubicBezTo>
                    <a:pt x="521" y="148"/>
                    <a:pt x="614" y="400"/>
                    <a:pt x="614" y="400"/>
                  </a:cubicBezTo>
                  <a:cubicBezTo>
                    <a:pt x="614" y="400"/>
                    <a:pt x="440" y="450"/>
                    <a:pt x="359" y="317"/>
                  </a:cubicBezTo>
                  <a:cubicBezTo>
                    <a:pt x="278" y="184"/>
                    <a:pt x="195" y="231"/>
                    <a:pt x="98" y="205"/>
                  </a:cubicBezTo>
                  <a:cubicBezTo>
                    <a:pt x="0" y="179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DAFA8BD-3251-43C1-A716-746977D56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968" y="2228938"/>
              <a:ext cx="665573" cy="588181"/>
            </a:xfrm>
            <a:custGeom>
              <a:avLst/>
              <a:gdLst>
                <a:gd name="T0" fmla="*/ 0 w 381"/>
                <a:gd name="T1" fmla="*/ 9 h 337"/>
                <a:gd name="T2" fmla="*/ 219 w 381"/>
                <a:gd name="T3" fmla="*/ 52 h 337"/>
                <a:gd name="T4" fmla="*/ 381 w 381"/>
                <a:gd name="T5" fmla="*/ 233 h 337"/>
                <a:gd name="T6" fmla="*/ 124 w 381"/>
                <a:gd name="T7" fmla="*/ 173 h 337"/>
                <a:gd name="T8" fmla="*/ 0 w 381"/>
                <a:gd name="T9" fmla="*/ 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337">
                  <a:moveTo>
                    <a:pt x="0" y="9"/>
                  </a:moveTo>
                  <a:cubicBezTo>
                    <a:pt x="0" y="9"/>
                    <a:pt x="155" y="0"/>
                    <a:pt x="219" y="52"/>
                  </a:cubicBezTo>
                  <a:cubicBezTo>
                    <a:pt x="283" y="105"/>
                    <a:pt x="381" y="233"/>
                    <a:pt x="381" y="233"/>
                  </a:cubicBezTo>
                  <a:cubicBezTo>
                    <a:pt x="381" y="233"/>
                    <a:pt x="248" y="337"/>
                    <a:pt x="124" y="173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F479DD9-0722-416F-A841-6A4433176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7971" y="995822"/>
              <a:ext cx="1290" cy="1290"/>
            </a:xfrm>
            <a:prstGeom prst="rect">
              <a:avLst/>
            </a:prstGeom>
            <a:solidFill>
              <a:srgbClr val="50308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6D2AFB3-49EF-4828-866F-84C14584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224" y="1066764"/>
              <a:ext cx="4900219" cy="5797969"/>
            </a:xfrm>
            <a:custGeom>
              <a:avLst/>
              <a:gdLst>
                <a:gd name="T0" fmla="*/ 2464 w 2803"/>
                <a:gd name="T1" fmla="*/ 1112 h 3326"/>
                <a:gd name="T2" fmla="*/ 1820 w 2803"/>
                <a:gd name="T3" fmla="*/ 1388 h 3326"/>
                <a:gd name="T4" fmla="*/ 1966 w 2803"/>
                <a:gd name="T5" fmla="*/ 491 h 3326"/>
                <a:gd name="T6" fmla="*/ 2223 w 2803"/>
                <a:gd name="T7" fmla="*/ 253 h 3326"/>
                <a:gd name="T8" fmla="*/ 2377 w 2803"/>
                <a:gd name="T9" fmla="*/ 9 h 3326"/>
                <a:gd name="T10" fmla="*/ 2376 w 2803"/>
                <a:gd name="T11" fmla="*/ 0 h 3326"/>
                <a:gd name="T12" fmla="*/ 1916 w 2803"/>
                <a:gd name="T13" fmla="*/ 166 h 3326"/>
                <a:gd name="T14" fmla="*/ 1871 w 2803"/>
                <a:gd name="T15" fmla="*/ 182 h 3326"/>
                <a:gd name="T16" fmla="*/ 1723 w 2803"/>
                <a:gd name="T17" fmla="*/ 290 h 3326"/>
                <a:gd name="T18" fmla="*/ 1694 w 2803"/>
                <a:gd name="T19" fmla="*/ 280 h 3326"/>
                <a:gd name="T20" fmla="*/ 1590 w 2803"/>
                <a:gd name="T21" fmla="*/ 278 h 3326"/>
                <a:gd name="T22" fmla="*/ 1474 w 2803"/>
                <a:gd name="T23" fmla="*/ 423 h 3326"/>
                <a:gd name="T24" fmla="*/ 1338 w 2803"/>
                <a:gd name="T25" fmla="*/ 380 h 3326"/>
                <a:gd name="T26" fmla="*/ 1140 w 2803"/>
                <a:gd name="T27" fmla="*/ 607 h 3326"/>
                <a:gd name="T28" fmla="*/ 911 w 2803"/>
                <a:gd name="T29" fmla="*/ 905 h 3326"/>
                <a:gd name="T30" fmla="*/ 740 w 2803"/>
                <a:gd name="T31" fmla="*/ 1255 h 3326"/>
                <a:gd name="T32" fmla="*/ 371 w 2803"/>
                <a:gd name="T33" fmla="*/ 2368 h 3326"/>
                <a:gd name="T34" fmla="*/ 0 w 2803"/>
                <a:gd name="T35" fmla="*/ 2747 h 3326"/>
                <a:gd name="T36" fmla="*/ 0 w 2803"/>
                <a:gd name="T37" fmla="*/ 3326 h 3326"/>
                <a:gd name="T38" fmla="*/ 582 w 2803"/>
                <a:gd name="T39" fmla="*/ 3326 h 3326"/>
                <a:gd name="T40" fmla="*/ 1011 w 2803"/>
                <a:gd name="T41" fmla="*/ 2720 h 3326"/>
                <a:gd name="T42" fmla="*/ 1541 w 2803"/>
                <a:gd name="T43" fmla="*/ 2267 h 3326"/>
                <a:gd name="T44" fmla="*/ 2356 w 2803"/>
                <a:gd name="T45" fmla="*/ 1686 h 3326"/>
                <a:gd name="T46" fmla="*/ 2803 w 2803"/>
                <a:gd name="T47" fmla="*/ 1055 h 3326"/>
                <a:gd name="T48" fmla="*/ 2464 w 2803"/>
                <a:gd name="T49" fmla="*/ 1112 h 3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3" h="3326">
                  <a:moveTo>
                    <a:pt x="2464" y="1112"/>
                  </a:moveTo>
                  <a:cubicBezTo>
                    <a:pt x="2258" y="1309"/>
                    <a:pt x="2020" y="1686"/>
                    <a:pt x="1820" y="1388"/>
                  </a:cubicBezTo>
                  <a:cubicBezTo>
                    <a:pt x="1620" y="1090"/>
                    <a:pt x="1855" y="665"/>
                    <a:pt x="1966" y="491"/>
                  </a:cubicBezTo>
                  <a:cubicBezTo>
                    <a:pt x="2077" y="316"/>
                    <a:pt x="2112" y="301"/>
                    <a:pt x="2223" y="253"/>
                  </a:cubicBezTo>
                  <a:cubicBezTo>
                    <a:pt x="2328" y="208"/>
                    <a:pt x="2385" y="94"/>
                    <a:pt x="2377" y="9"/>
                  </a:cubicBezTo>
                  <a:cubicBezTo>
                    <a:pt x="2376" y="6"/>
                    <a:pt x="2376" y="3"/>
                    <a:pt x="2376" y="0"/>
                  </a:cubicBezTo>
                  <a:cubicBezTo>
                    <a:pt x="2369" y="3"/>
                    <a:pt x="2041" y="121"/>
                    <a:pt x="1916" y="166"/>
                  </a:cubicBezTo>
                  <a:cubicBezTo>
                    <a:pt x="1893" y="174"/>
                    <a:pt x="1877" y="180"/>
                    <a:pt x="1871" y="182"/>
                  </a:cubicBezTo>
                  <a:cubicBezTo>
                    <a:pt x="1828" y="196"/>
                    <a:pt x="1744" y="245"/>
                    <a:pt x="1723" y="290"/>
                  </a:cubicBezTo>
                  <a:cubicBezTo>
                    <a:pt x="1723" y="290"/>
                    <a:pt x="1711" y="285"/>
                    <a:pt x="1694" y="280"/>
                  </a:cubicBezTo>
                  <a:cubicBezTo>
                    <a:pt x="1662" y="271"/>
                    <a:pt x="1614" y="262"/>
                    <a:pt x="1590" y="278"/>
                  </a:cubicBezTo>
                  <a:cubicBezTo>
                    <a:pt x="1552" y="304"/>
                    <a:pt x="1474" y="423"/>
                    <a:pt x="1474" y="423"/>
                  </a:cubicBezTo>
                  <a:cubicBezTo>
                    <a:pt x="1474" y="423"/>
                    <a:pt x="1397" y="380"/>
                    <a:pt x="1338" y="380"/>
                  </a:cubicBezTo>
                  <a:cubicBezTo>
                    <a:pt x="1279" y="380"/>
                    <a:pt x="1214" y="486"/>
                    <a:pt x="1140" y="607"/>
                  </a:cubicBezTo>
                  <a:cubicBezTo>
                    <a:pt x="1065" y="727"/>
                    <a:pt x="983" y="845"/>
                    <a:pt x="911" y="905"/>
                  </a:cubicBezTo>
                  <a:cubicBezTo>
                    <a:pt x="840" y="965"/>
                    <a:pt x="767" y="1060"/>
                    <a:pt x="740" y="1255"/>
                  </a:cubicBezTo>
                  <a:cubicBezTo>
                    <a:pt x="713" y="1450"/>
                    <a:pt x="602" y="2089"/>
                    <a:pt x="371" y="2368"/>
                  </a:cubicBezTo>
                  <a:cubicBezTo>
                    <a:pt x="214" y="2557"/>
                    <a:pt x="109" y="2680"/>
                    <a:pt x="0" y="2747"/>
                  </a:cubicBezTo>
                  <a:cubicBezTo>
                    <a:pt x="0" y="3326"/>
                    <a:pt x="0" y="3326"/>
                    <a:pt x="0" y="3326"/>
                  </a:cubicBezTo>
                  <a:cubicBezTo>
                    <a:pt x="582" y="3326"/>
                    <a:pt x="582" y="3326"/>
                    <a:pt x="582" y="3326"/>
                  </a:cubicBezTo>
                  <a:cubicBezTo>
                    <a:pt x="609" y="3287"/>
                    <a:pt x="879" y="2901"/>
                    <a:pt x="1011" y="2720"/>
                  </a:cubicBezTo>
                  <a:cubicBezTo>
                    <a:pt x="1151" y="2530"/>
                    <a:pt x="1148" y="2505"/>
                    <a:pt x="1541" y="2267"/>
                  </a:cubicBezTo>
                  <a:cubicBezTo>
                    <a:pt x="1934" y="2029"/>
                    <a:pt x="2181" y="1934"/>
                    <a:pt x="2356" y="1686"/>
                  </a:cubicBezTo>
                  <a:cubicBezTo>
                    <a:pt x="2530" y="1439"/>
                    <a:pt x="2803" y="1084"/>
                    <a:pt x="2803" y="1055"/>
                  </a:cubicBezTo>
                  <a:cubicBezTo>
                    <a:pt x="2803" y="1027"/>
                    <a:pt x="2670" y="916"/>
                    <a:pt x="2464" y="111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E56FDA-AC04-4E4C-B914-299FA60DE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589" y="1355695"/>
              <a:ext cx="791981" cy="1147985"/>
            </a:xfrm>
            <a:custGeom>
              <a:avLst/>
              <a:gdLst>
                <a:gd name="T0" fmla="*/ 289 w 453"/>
                <a:gd name="T1" fmla="*/ 124 h 658"/>
                <a:gd name="T2" fmla="*/ 453 w 453"/>
                <a:gd name="T3" fmla="*/ 0 h 658"/>
                <a:gd name="T4" fmla="*/ 408 w 453"/>
                <a:gd name="T5" fmla="*/ 16 h 658"/>
                <a:gd name="T6" fmla="*/ 260 w 453"/>
                <a:gd name="T7" fmla="*/ 124 h 658"/>
                <a:gd name="T8" fmla="*/ 0 w 453"/>
                <a:gd name="T9" fmla="*/ 658 h 658"/>
                <a:gd name="T10" fmla="*/ 289 w 453"/>
                <a:gd name="T11" fmla="*/ 12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658">
                  <a:moveTo>
                    <a:pt x="289" y="124"/>
                  </a:moveTo>
                  <a:cubicBezTo>
                    <a:pt x="335" y="44"/>
                    <a:pt x="452" y="0"/>
                    <a:pt x="453" y="0"/>
                  </a:cubicBezTo>
                  <a:cubicBezTo>
                    <a:pt x="430" y="8"/>
                    <a:pt x="414" y="14"/>
                    <a:pt x="408" y="16"/>
                  </a:cubicBezTo>
                  <a:cubicBezTo>
                    <a:pt x="365" y="30"/>
                    <a:pt x="281" y="79"/>
                    <a:pt x="260" y="124"/>
                  </a:cubicBezTo>
                  <a:cubicBezTo>
                    <a:pt x="0" y="658"/>
                    <a:pt x="0" y="658"/>
                    <a:pt x="0" y="658"/>
                  </a:cubicBezTo>
                  <a:lnTo>
                    <a:pt x="289" y="1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CE15BF1-09B4-42FC-B84A-66DFF739A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974" y="1523379"/>
              <a:ext cx="949345" cy="980302"/>
            </a:xfrm>
            <a:custGeom>
              <a:avLst/>
              <a:gdLst>
                <a:gd name="T0" fmla="*/ 342 w 543"/>
                <a:gd name="T1" fmla="*/ 169 h 562"/>
                <a:gd name="T2" fmla="*/ 543 w 543"/>
                <a:gd name="T3" fmla="*/ 18 h 562"/>
                <a:gd name="T4" fmla="*/ 439 w 543"/>
                <a:gd name="T5" fmla="*/ 16 h 562"/>
                <a:gd name="T6" fmla="*/ 323 w 543"/>
                <a:gd name="T7" fmla="*/ 161 h 562"/>
                <a:gd name="T8" fmla="*/ 0 w 543"/>
                <a:gd name="T9" fmla="*/ 562 h 562"/>
                <a:gd name="T10" fmla="*/ 342 w 543"/>
                <a:gd name="T11" fmla="*/ 16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3" h="562">
                  <a:moveTo>
                    <a:pt x="342" y="169"/>
                  </a:moveTo>
                  <a:cubicBezTo>
                    <a:pt x="454" y="10"/>
                    <a:pt x="440" y="10"/>
                    <a:pt x="543" y="18"/>
                  </a:cubicBezTo>
                  <a:cubicBezTo>
                    <a:pt x="511" y="9"/>
                    <a:pt x="463" y="0"/>
                    <a:pt x="439" y="16"/>
                  </a:cubicBezTo>
                  <a:cubicBezTo>
                    <a:pt x="401" y="42"/>
                    <a:pt x="323" y="161"/>
                    <a:pt x="323" y="161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231" y="329"/>
                    <a:pt x="342" y="16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8509" y="836712"/>
            <a:ext cx="4335728" cy="1862076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Oval 4"/>
          <p:cNvSpPr/>
          <p:nvPr/>
        </p:nvSpPr>
        <p:spPr>
          <a:xfrm>
            <a:off x="765820" y="1247518"/>
            <a:ext cx="1154205" cy="102935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TextBox 5"/>
          <p:cNvSpPr txBox="1"/>
          <p:nvPr/>
        </p:nvSpPr>
        <p:spPr>
          <a:xfrm>
            <a:off x="769033" y="1373867"/>
            <a:ext cx="114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 Black" panose="020B0A04020102020204" pitchFamily="34" charset="0"/>
              </a:rPr>
              <a:t>5</a:t>
            </a:r>
            <a:endParaRPr lang="es-CO" sz="48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11386" y="764704"/>
            <a:ext cx="4959490" cy="5488818"/>
            <a:chOff x="5311386" y="764704"/>
            <a:chExt cx="4959490" cy="548881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97EE4EF-93E6-413C-AEC0-B6BCFC7BBAA7}"/>
                </a:ext>
              </a:extLst>
            </p:cNvPr>
            <p:cNvGrpSpPr/>
            <p:nvPr/>
          </p:nvGrpSpPr>
          <p:grpSpPr>
            <a:xfrm>
              <a:off x="5311386" y="764704"/>
              <a:ext cx="4959490" cy="5488818"/>
              <a:chOff x="3275086" y="342438"/>
              <a:chExt cx="5577803" cy="6173124"/>
            </a:xfrm>
            <a:solidFill>
              <a:schemeClr val="accent3">
                <a:lumMod val="75000"/>
                <a:lumOff val="25000"/>
              </a:schemeClr>
            </a:solidFill>
          </p:grpSpPr>
          <p:sp>
            <p:nvSpPr>
              <p:cNvPr id="83" name="Freeform 5">
                <a:extLst>
                  <a:ext uri="{FF2B5EF4-FFF2-40B4-BE49-F238E27FC236}">
                    <a16:creationId xmlns:a16="http://schemas.microsoft.com/office/drawing/2014/main" id="{690B88F0-4064-48E5-AECF-79B4CE0D1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770" y="1460679"/>
                <a:ext cx="2786221" cy="2027317"/>
              </a:xfrm>
              <a:custGeom>
                <a:avLst/>
                <a:gdLst>
                  <a:gd name="T0" fmla="*/ 6902 w 7271"/>
                  <a:gd name="T1" fmla="*/ 5131 h 5291"/>
                  <a:gd name="T2" fmla="*/ 6402 w 7271"/>
                  <a:gd name="T3" fmla="*/ 5099 h 5291"/>
                  <a:gd name="T4" fmla="*/ 5905 w 7271"/>
                  <a:gd name="T5" fmla="*/ 5042 h 5291"/>
                  <a:gd name="T6" fmla="*/ 5424 w 7271"/>
                  <a:gd name="T7" fmla="*/ 4961 h 5291"/>
                  <a:gd name="T8" fmla="*/ 4970 w 7271"/>
                  <a:gd name="T9" fmla="*/ 4857 h 5291"/>
                  <a:gd name="T10" fmla="*/ 4559 w 7271"/>
                  <a:gd name="T11" fmla="*/ 4735 h 5291"/>
                  <a:gd name="T12" fmla="*/ 4204 w 7271"/>
                  <a:gd name="T13" fmla="*/ 4596 h 5291"/>
                  <a:gd name="T14" fmla="*/ 3915 w 7271"/>
                  <a:gd name="T15" fmla="*/ 4442 h 5291"/>
                  <a:gd name="T16" fmla="*/ 3727 w 7271"/>
                  <a:gd name="T17" fmla="*/ 4299 h 5291"/>
                  <a:gd name="T18" fmla="*/ 3620 w 7271"/>
                  <a:gd name="T19" fmla="*/ 4180 h 5291"/>
                  <a:gd name="T20" fmla="*/ 3577 w 7271"/>
                  <a:gd name="T21" fmla="*/ 4076 h 5291"/>
                  <a:gd name="T22" fmla="*/ 3587 w 7271"/>
                  <a:gd name="T23" fmla="*/ 3982 h 5291"/>
                  <a:gd name="T24" fmla="*/ 3636 w 7271"/>
                  <a:gd name="T25" fmla="*/ 3890 h 5291"/>
                  <a:gd name="T26" fmla="*/ 3714 w 7271"/>
                  <a:gd name="T27" fmla="*/ 3799 h 5291"/>
                  <a:gd name="T28" fmla="*/ 3857 w 7271"/>
                  <a:gd name="T29" fmla="*/ 3648 h 5291"/>
                  <a:gd name="T30" fmla="*/ 3957 w 7271"/>
                  <a:gd name="T31" fmla="*/ 3527 h 5291"/>
                  <a:gd name="T32" fmla="*/ 4059 w 7271"/>
                  <a:gd name="T33" fmla="*/ 3380 h 5291"/>
                  <a:gd name="T34" fmla="*/ 4150 w 7271"/>
                  <a:gd name="T35" fmla="*/ 3225 h 5291"/>
                  <a:gd name="T36" fmla="*/ 4227 w 7271"/>
                  <a:gd name="T37" fmla="*/ 3061 h 5291"/>
                  <a:gd name="T38" fmla="*/ 4291 w 7271"/>
                  <a:gd name="T39" fmla="*/ 2891 h 5291"/>
                  <a:gd name="T40" fmla="*/ 4341 w 7271"/>
                  <a:gd name="T41" fmla="*/ 2715 h 5291"/>
                  <a:gd name="T42" fmla="*/ 4377 w 7271"/>
                  <a:gd name="T43" fmla="*/ 2532 h 5291"/>
                  <a:gd name="T44" fmla="*/ 4397 w 7271"/>
                  <a:gd name="T45" fmla="*/ 2345 h 5291"/>
                  <a:gd name="T46" fmla="*/ 4399 w 7271"/>
                  <a:gd name="T47" fmla="*/ 2088 h 5291"/>
                  <a:gd name="T48" fmla="*/ 4333 w 7271"/>
                  <a:gd name="T49" fmla="*/ 1651 h 5291"/>
                  <a:gd name="T50" fmla="*/ 4185 w 7271"/>
                  <a:gd name="T51" fmla="*/ 1247 h 5291"/>
                  <a:gd name="T52" fmla="*/ 3965 w 7271"/>
                  <a:gd name="T53" fmla="*/ 884 h 5291"/>
                  <a:gd name="T54" fmla="*/ 3681 w 7271"/>
                  <a:gd name="T55" fmla="*/ 572 h 5291"/>
                  <a:gd name="T56" fmla="*/ 3342 w 7271"/>
                  <a:gd name="T57" fmla="*/ 319 h 5291"/>
                  <a:gd name="T58" fmla="*/ 2958 w 7271"/>
                  <a:gd name="T59" fmla="*/ 134 h 5291"/>
                  <a:gd name="T60" fmla="*/ 2537 w 7271"/>
                  <a:gd name="T61" fmla="*/ 25 h 5291"/>
                  <a:gd name="T62" fmla="*/ 2088 w 7271"/>
                  <a:gd name="T63" fmla="*/ 3 h 5291"/>
                  <a:gd name="T64" fmla="*/ 1651 w 7271"/>
                  <a:gd name="T65" fmla="*/ 70 h 5291"/>
                  <a:gd name="T66" fmla="*/ 1247 w 7271"/>
                  <a:gd name="T67" fmla="*/ 218 h 5291"/>
                  <a:gd name="T68" fmla="*/ 884 w 7271"/>
                  <a:gd name="T69" fmla="*/ 438 h 5291"/>
                  <a:gd name="T70" fmla="*/ 572 w 7271"/>
                  <a:gd name="T71" fmla="*/ 721 h 5291"/>
                  <a:gd name="T72" fmla="*/ 318 w 7271"/>
                  <a:gd name="T73" fmla="*/ 1060 h 5291"/>
                  <a:gd name="T74" fmla="*/ 134 w 7271"/>
                  <a:gd name="T75" fmla="*/ 1445 h 5291"/>
                  <a:gd name="T76" fmla="*/ 26 w 7271"/>
                  <a:gd name="T77" fmla="*/ 1866 h 5291"/>
                  <a:gd name="T78" fmla="*/ 0 w 7271"/>
                  <a:gd name="T79" fmla="*/ 2259 h 5291"/>
                  <a:gd name="T80" fmla="*/ 19 w 7271"/>
                  <a:gd name="T81" fmla="*/ 2489 h 5291"/>
                  <a:gd name="T82" fmla="*/ 59 w 7271"/>
                  <a:gd name="T83" fmla="*/ 2711 h 5291"/>
                  <a:gd name="T84" fmla="*/ 123 w 7271"/>
                  <a:gd name="T85" fmla="*/ 2926 h 5291"/>
                  <a:gd name="T86" fmla="*/ 206 w 7271"/>
                  <a:gd name="T87" fmla="*/ 3130 h 5291"/>
                  <a:gd name="T88" fmla="*/ 308 w 7271"/>
                  <a:gd name="T89" fmla="*/ 3324 h 5291"/>
                  <a:gd name="T90" fmla="*/ 428 w 7271"/>
                  <a:gd name="T91" fmla="*/ 3506 h 5291"/>
                  <a:gd name="T92" fmla="*/ 566 w 7271"/>
                  <a:gd name="T93" fmla="*/ 3674 h 5291"/>
                  <a:gd name="T94" fmla="*/ 832 w 7271"/>
                  <a:gd name="T95" fmla="*/ 3928 h 5291"/>
                  <a:gd name="T96" fmla="*/ 1513 w 7271"/>
                  <a:gd name="T97" fmla="*/ 4405 h 5291"/>
                  <a:gd name="T98" fmla="*/ 2293 w 7271"/>
                  <a:gd name="T99" fmla="*/ 4769 h 5291"/>
                  <a:gd name="T100" fmla="*/ 3143 w 7271"/>
                  <a:gd name="T101" fmla="*/ 5031 h 5291"/>
                  <a:gd name="T102" fmla="*/ 4035 w 7271"/>
                  <a:gd name="T103" fmla="*/ 5197 h 5291"/>
                  <a:gd name="T104" fmla="*/ 4940 w 7271"/>
                  <a:gd name="T105" fmla="*/ 5278 h 5291"/>
                  <a:gd name="T106" fmla="*/ 5831 w 7271"/>
                  <a:gd name="T107" fmla="*/ 5284 h 5291"/>
                  <a:gd name="T108" fmla="*/ 6680 w 7271"/>
                  <a:gd name="T109" fmla="*/ 5221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7271" y="5135"/>
                    </a:moveTo>
                    <a:lnTo>
                      <a:pt x="7149" y="5135"/>
                    </a:lnTo>
                    <a:lnTo>
                      <a:pt x="7026" y="5134"/>
                    </a:lnTo>
                    <a:lnTo>
                      <a:pt x="6902" y="5131"/>
                    </a:lnTo>
                    <a:lnTo>
                      <a:pt x="6778" y="5125"/>
                    </a:lnTo>
                    <a:lnTo>
                      <a:pt x="6653" y="5118"/>
                    </a:lnTo>
                    <a:lnTo>
                      <a:pt x="6527" y="5109"/>
                    </a:lnTo>
                    <a:lnTo>
                      <a:pt x="6402" y="5099"/>
                    </a:lnTo>
                    <a:lnTo>
                      <a:pt x="6277" y="5087"/>
                    </a:lnTo>
                    <a:lnTo>
                      <a:pt x="6153" y="5074"/>
                    </a:lnTo>
                    <a:lnTo>
                      <a:pt x="6028" y="5058"/>
                    </a:lnTo>
                    <a:lnTo>
                      <a:pt x="5905" y="5042"/>
                    </a:lnTo>
                    <a:lnTo>
                      <a:pt x="5783" y="5024"/>
                    </a:lnTo>
                    <a:lnTo>
                      <a:pt x="5662" y="5004"/>
                    </a:lnTo>
                    <a:lnTo>
                      <a:pt x="5542" y="4983"/>
                    </a:lnTo>
                    <a:lnTo>
                      <a:pt x="5424" y="4961"/>
                    </a:lnTo>
                    <a:lnTo>
                      <a:pt x="5307" y="4937"/>
                    </a:lnTo>
                    <a:lnTo>
                      <a:pt x="5193" y="4912"/>
                    </a:lnTo>
                    <a:lnTo>
                      <a:pt x="5080" y="4885"/>
                    </a:lnTo>
                    <a:lnTo>
                      <a:pt x="4970" y="4857"/>
                    </a:lnTo>
                    <a:lnTo>
                      <a:pt x="4864" y="4828"/>
                    </a:lnTo>
                    <a:lnTo>
                      <a:pt x="4759" y="4798"/>
                    </a:lnTo>
                    <a:lnTo>
                      <a:pt x="4658" y="4767"/>
                    </a:lnTo>
                    <a:lnTo>
                      <a:pt x="4559" y="4735"/>
                    </a:lnTo>
                    <a:lnTo>
                      <a:pt x="4465" y="4702"/>
                    </a:lnTo>
                    <a:lnTo>
                      <a:pt x="4374" y="4668"/>
                    </a:lnTo>
                    <a:lnTo>
                      <a:pt x="4287" y="4633"/>
                    </a:lnTo>
                    <a:lnTo>
                      <a:pt x="4204" y="4596"/>
                    </a:lnTo>
                    <a:lnTo>
                      <a:pt x="4125" y="4559"/>
                    </a:lnTo>
                    <a:lnTo>
                      <a:pt x="4050" y="4520"/>
                    </a:lnTo>
                    <a:lnTo>
                      <a:pt x="3980" y="4482"/>
                    </a:lnTo>
                    <a:lnTo>
                      <a:pt x="3915" y="4442"/>
                    </a:lnTo>
                    <a:lnTo>
                      <a:pt x="3855" y="4402"/>
                    </a:lnTo>
                    <a:lnTo>
                      <a:pt x="3807" y="4366"/>
                    </a:lnTo>
                    <a:lnTo>
                      <a:pt x="3765" y="4333"/>
                    </a:lnTo>
                    <a:lnTo>
                      <a:pt x="3727" y="4299"/>
                    </a:lnTo>
                    <a:lnTo>
                      <a:pt x="3694" y="4268"/>
                    </a:lnTo>
                    <a:lnTo>
                      <a:pt x="3665" y="4238"/>
                    </a:lnTo>
                    <a:lnTo>
                      <a:pt x="3640" y="4208"/>
                    </a:lnTo>
                    <a:lnTo>
                      <a:pt x="3620" y="4180"/>
                    </a:lnTo>
                    <a:lnTo>
                      <a:pt x="3603" y="4154"/>
                    </a:lnTo>
                    <a:lnTo>
                      <a:pt x="3591" y="4127"/>
                    </a:lnTo>
                    <a:lnTo>
                      <a:pt x="3582" y="4102"/>
                    </a:lnTo>
                    <a:lnTo>
                      <a:pt x="3577" y="4076"/>
                    </a:lnTo>
                    <a:lnTo>
                      <a:pt x="3576" y="4052"/>
                    </a:lnTo>
                    <a:lnTo>
                      <a:pt x="3576" y="4028"/>
                    </a:lnTo>
                    <a:lnTo>
                      <a:pt x="3580" y="4005"/>
                    </a:lnTo>
                    <a:lnTo>
                      <a:pt x="3587" y="3982"/>
                    </a:lnTo>
                    <a:lnTo>
                      <a:pt x="3596" y="3958"/>
                    </a:lnTo>
                    <a:lnTo>
                      <a:pt x="3607" y="3936"/>
                    </a:lnTo>
                    <a:lnTo>
                      <a:pt x="3620" y="3913"/>
                    </a:lnTo>
                    <a:lnTo>
                      <a:pt x="3636" y="3890"/>
                    </a:lnTo>
                    <a:lnTo>
                      <a:pt x="3652" y="3868"/>
                    </a:lnTo>
                    <a:lnTo>
                      <a:pt x="3671" y="3845"/>
                    </a:lnTo>
                    <a:lnTo>
                      <a:pt x="3691" y="3823"/>
                    </a:lnTo>
                    <a:lnTo>
                      <a:pt x="3714" y="3799"/>
                    </a:lnTo>
                    <a:lnTo>
                      <a:pt x="3736" y="3776"/>
                    </a:lnTo>
                    <a:lnTo>
                      <a:pt x="3782" y="3727"/>
                    </a:lnTo>
                    <a:lnTo>
                      <a:pt x="3831" y="3676"/>
                    </a:lnTo>
                    <a:lnTo>
                      <a:pt x="3857" y="3648"/>
                    </a:lnTo>
                    <a:lnTo>
                      <a:pt x="3881" y="3621"/>
                    </a:lnTo>
                    <a:lnTo>
                      <a:pt x="3906" y="3593"/>
                    </a:lnTo>
                    <a:lnTo>
                      <a:pt x="3930" y="3563"/>
                    </a:lnTo>
                    <a:lnTo>
                      <a:pt x="3957" y="3527"/>
                    </a:lnTo>
                    <a:lnTo>
                      <a:pt x="3984" y="3491"/>
                    </a:lnTo>
                    <a:lnTo>
                      <a:pt x="4010" y="3455"/>
                    </a:lnTo>
                    <a:lnTo>
                      <a:pt x="4035" y="3418"/>
                    </a:lnTo>
                    <a:lnTo>
                      <a:pt x="4059" y="3380"/>
                    </a:lnTo>
                    <a:lnTo>
                      <a:pt x="4084" y="3343"/>
                    </a:lnTo>
                    <a:lnTo>
                      <a:pt x="4106" y="3304"/>
                    </a:lnTo>
                    <a:lnTo>
                      <a:pt x="4128" y="3265"/>
                    </a:lnTo>
                    <a:lnTo>
                      <a:pt x="4150" y="3225"/>
                    </a:lnTo>
                    <a:lnTo>
                      <a:pt x="4170" y="3185"/>
                    </a:lnTo>
                    <a:lnTo>
                      <a:pt x="4190" y="3144"/>
                    </a:lnTo>
                    <a:lnTo>
                      <a:pt x="4209" y="3103"/>
                    </a:lnTo>
                    <a:lnTo>
                      <a:pt x="4227" y="3061"/>
                    </a:lnTo>
                    <a:lnTo>
                      <a:pt x="4245" y="3019"/>
                    </a:lnTo>
                    <a:lnTo>
                      <a:pt x="4261" y="2977"/>
                    </a:lnTo>
                    <a:lnTo>
                      <a:pt x="4277" y="2935"/>
                    </a:lnTo>
                    <a:lnTo>
                      <a:pt x="4291" y="2891"/>
                    </a:lnTo>
                    <a:lnTo>
                      <a:pt x="4306" y="2848"/>
                    </a:lnTo>
                    <a:lnTo>
                      <a:pt x="4318" y="2804"/>
                    </a:lnTo>
                    <a:lnTo>
                      <a:pt x="4330" y="2759"/>
                    </a:lnTo>
                    <a:lnTo>
                      <a:pt x="4341" y="2715"/>
                    </a:lnTo>
                    <a:lnTo>
                      <a:pt x="4353" y="2669"/>
                    </a:lnTo>
                    <a:lnTo>
                      <a:pt x="4361" y="2624"/>
                    </a:lnTo>
                    <a:lnTo>
                      <a:pt x="4369" y="2578"/>
                    </a:lnTo>
                    <a:lnTo>
                      <a:pt x="4377" y="2532"/>
                    </a:lnTo>
                    <a:lnTo>
                      <a:pt x="4384" y="2486"/>
                    </a:lnTo>
                    <a:lnTo>
                      <a:pt x="4389" y="2439"/>
                    </a:lnTo>
                    <a:lnTo>
                      <a:pt x="4394" y="2391"/>
                    </a:lnTo>
                    <a:lnTo>
                      <a:pt x="4397" y="2345"/>
                    </a:lnTo>
                    <a:lnTo>
                      <a:pt x="4400" y="2297"/>
                    </a:lnTo>
                    <a:lnTo>
                      <a:pt x="4401" y="2249"/>
                    </a:lnTo>
                    <a:lnTo>
                      <a:pt x="4401" y="2201"/>
                    </a:lnTo>
                    <a:lnTo>
                      <a:pt x="4399" y="2088"/>
                    </a:lnTo>
                    <a:lnTo>
                      <a:pt x="4390" y="1976"/>
                    </a:lnTo>
                    <a:lnTo>
                      <a:pt x="4377" y="1866"/>
                    </a:lnTo>
                    <a:lnTo>
                      <a:pt x="4357" y="1758"/>
                    </a:lnTo>
                    <a:lnTo>
                      <a:pt x="4333" y="1651"/>
                    </a:lnTo>
                    <a:lnTo>
                      <a:pt x="4303" y="1547"/>
                    </a:lnTo>
                    <a:lnTo>
                      <a:pt x="4268" y="1445"/>
                    </a:lnTo>
                    <a:lnTo>
                      <a:pt x="4229" y="1345"/>
                    </a:lnTo>
                    <a:lnTo>
                      <a:pt x="4185" y="1247"/>
                    </a:lnTo>
                    <a:lnTo>
                      <a:pt x="4136" y="1152"/>
                    </a:lnTo>
                    <a:lnTo>
                      <a:pt x="4084" y="1060"/>
                    </a:lnTo>
                    <a:lnTo>
                      <a:pt x="4026" y="971"/>
                    </a:lnTo>
                    <a:lnTo>
                      <a:pt x="3965" y="884"/>
                    </a:lnTo>
                    <a:lnTo>
                      <a:pt x="3899" y="801"/>
                    </a:lnTo>
                    <a:lnTo>
                      <a:pt x="3830" y="721"/>
                    </a:lnTo>
                    <a:lnTo>
                      <a:pt x="3757" y="644"/>
                    </a:lnTo>
                    <a:lnTo>
                      <a:pt x="3681" y="572"/>
                    </a:lnTo>
                    <a:lnTo>
                      <a:pt x="3601" y="503"/>
                    </a:lnTo>
                    <a:lnTo>
                      <a:pt x="3518" y="438"/>
                    </a:lnTo>
                    <a:lnTo>
                      <a:pt x="3431" y="377"/>
                    </a:lnTo>
                    <a:lnTo>
                      <a:pt x="3342" y="319"/>
                    </a:lnTo>
                    <a:lnTo>
                      <a:pt x="3250" y="266"/>
                    </a:lnTo>
                    <a:lnTo>
                      <a:pt x="3156" y="218"/>
                    </a:lnTo>
                    <a:lnTo>
                      <a:pt x="3058" y="173"/>
                    </a:lnTo>
                    <a:lnTo>
                      <a:pt x="2958" y="134"/>
                    </a:lnTo>
                    <a:lnTo>
                      <a:pt x="2856" y="99"/>
                    </a:lnTo>
                    <a:lnTo>
                      <a:pt x="2751" y="70"/>
                    </a:lnTo>
                    <a:lnTo>
                      <a:pt x="2644" y="45"/>
                    </a:lnTo>
                    <a:lnTo>
                      <a:pt x="2537" y="25"/>
                    </a:lnTo>
                    <a:lnTo>
                      <a:pt x="2427" y="12"/>
                    </a:lnTo>
                    <a:lnTo>
                      <a:pt x="2314" y="3"/>
                    </a:lnTo>
                    <a:lnTo>
                      <a:pt x="2201" y="0"/>
                    </a:lnTo>
                    <a:lnTo>
                      <a:pt x="2088" y="3"/>
                    </a:lnTo>
                    <a:lnTo>
                      <a:pt x="1976" y="12"/>
                    </a:lnTo>
                    <a:lnTo>
                      <a:pt x="1866" y="25"/>
                    </a:lnTo>
                    <a:lnTo>
                      <a:pt x="1758" y="45"/>
                    </a:lnTo>
                    <a:lnTo>
                      <a:pt x="1651" y="70"/>
                    </a:lnTo>
                    <a:lnTo>
                      <a:pt x="1546" y="99"/>
                    </a:lnTo>
                    <a:lnTo>
                      <a:pt x="1444" y="134"/>
                    </a:lnTo>
                    <a:lnTo>
                      <a:pt x="1344" y="173"/>
                    </a:lnTo>
                    <a:lnTo>
                      <a:pt x="1247" y="218"/>
                    </a:lnTo>
                    <a:lnTo>
                      <a:pt x="1152" y="266"/>
                    </a:lnTo>
                    <a:lnTo>
                      <a:pt x="1060" y="319"/>
                    </a:lnTo>
                    <a:lnTo>
                      <a:pt x="971" y="377"/>
                    </a:lnTo>
                    <a:lnTo>
                      <a:pt x="884" y="438"/>
                    </a:lnTo>
                    <a:lnTo>
                      <a:pt x="801" y="503"/>
                    </a:lnTo>
                    <a:lnTo>
                      <a:pt x="722" y="572"/>
                    </a:lnTo>
                    <a:lnTo>
                      <a:pt x="645" y="644"/>
                    </a:lnTo>
                    <a:lnTo>
                      <a:pt x="572" y="721"/>
                    </a:lnTo>
                    <a:lnTo>
                      <a:pt x="503" y="801"/>
                    </a:lnTo>
                    <a:lnTo>
                      <a:pt x="437" y="884"/>
                    </a:lnTo>
                    <a:lnTo>
                      <a:pt x="376" y="971"/>
                    </a:lnTo>
                    <a:lnTo>
                      <a:pt x="318" y="1060"/>
                    </a:lnTo>
                    <a:lnTo>
                      <a:pt x="266" y="1152"/>
                    </a:lnTo>
                    <a:lnTo>
                      <a:pt x="217" y="1247"/>
                    </a:lnTo>
                    <a:lnTo>
                      <a:pt x="173" y="1345"/>
                    </a:lnTo>
                    <a:lnTo>
                      <a:pt x="134" y="1445"/>
                    </a:lnTo>
                    <a:lnTo>
                      <a:pt x="99" y="1547"/>
                    </a:lnTo>
                    <a:lnTo>
                      <a:pt x="69" y="1651"/>
                    </a:lnTo>
                    <a:lnTo>
                      <a:pt x="45" y="1758"/>
                    </a:lnTo>
                    <a:lnTo>
                      <a:pt x="26" y="1866"/>
                    </a:lnTo>
                    <a:lnTo>
                      <a:pt x="12" y="1976"/>
                    </a:lnTo>
                    <a:lnTo>
                      <a:pt x="3" y="2088"/>
                    </a:lnTo>
                    <a:lnTo>
                      <a:pt x="0" y="2201"/>
                    </a:lnTo>
                    <a:lnTo>
                      <a:pt x="0" y="2259"/>
                    </a:lnTo>
                    <a:lnTo>
                      <a:pt x="3" y="2318"/>
                    </a:lnTo>
                    <a:lnTo>
                      <a:pt x="7" y="2375"/>
                    </a:lnTo>
                    <a:lnTo>
                      <a:pt x="13" y="2432"/>
                    </a:lnTo>
                    <a:lnTo>
                      <a:pt x="19" y="2489"/>
                    </a:lnTo>
                    <a:lnTo>
                      <a:pt x="27" y="2546"/>
                    </a:lnTo>
                    <a:lnTo>
                      <a:pt x="36" y="2601"/>
                    </a:lnTo>
                    <a:lnTo>
                      <a:pt x="47" y="2657"/>
                    </a:lnTo>
                    <a:lnTo>
                      <a:pt x="59" y="2711"/>
                    </a:lnTo>
                    <a:lnTo>
                      <a:pt x="74" y="2766"/>
                    </a:lnTo>
                    <a:lnTo>
                      <a:pt x="88" y="2820"/>
                    </a:lnTo>
                    <a:lnTo>
                      <a:pt x="105" y="2874"/>
                    </a:lnTo>
                    <a:lnTo>
                      <a:pt x="123" y="2926"/>
                    </a:lnTo>
                    <a:lnTo>
                      <a:pt x="142" y="2978"/>
                    </a:lnTo>
                    <a:lnTo>
                      <a:pt x="162" y="3029"/>
                    </a:lnTo>
                    <a:lnTo>
                      <a:pt x="183" y="3080"/>
                    </a:lnTo>
                    <a:lnTo>
                      <a:pt x="206" y="3130"/>
                    </a:lnTo>
                    <a:lnTo>
                      <a:pt x="229" y="3180"/>
                    </a:lnTo>
                    <a:lnTo>
                      <a:pt x="254" y="3229"/>
                    </a:lnTo>
                    <a:lnTo>
                      <a:pt x="281" y="3277"/>
                    </a:lnTo>
                    <a:lnTo>
                      <a:pt x="308" y="3324"/>
                    </a:lnTo>
                    <a:lnTo>
                      <a:pt x="336" y="3370"/>
                    </a:lnTo>
                    <a:lnTo>
                      <a:pt x="366" y="3417"/>
                    </a:lnTo>
                    <a:lnTo>
                      <a:pt x="397" y="3461"/>
                    </a:lnTo>
                    <a:lnTo>
                      <a:pt x="428" y="3506"/>
                    </a:lnTo>
                    <a:lnTo>
                      <a:pt x="462" y="3549"/>
                    </a:lnTo>
                    <a:lnTo>
                      <a:pt x="495" y="3591"/>
                    </a:lnTo>
                    <a:lnTo>
                      <a:pt x="531" y="3634"/>
                    </a:lnTo>
                    <a:lnTo>
                      <a:pt x="566" y="3674"/>
                    </a:lnTo>
                    <a:lnTo>
                      <a:pt x="603" y="3714"/>
                    </a:lnTo>
                    <a:lnTo>
                      <a:pt x="641" y="3753"/>
                    </a:lnTo>
                    <a:lnTo>
                      <a:pt x="679" y="3791"/>
                    </a:lnTo>
                    <a:lnTo>
                      <a:pt x="832" y="3928"/>
                    </a:lnTo>
                    <a:lnTo>
                      <a:pt x="992" y="4059"/>
                    </a:lnTo>
                    <a:lnTo>
                      <a:pt x="1158" y="4182"/>
                    </a:lnTo>
                    <a:lnTo>
                      <a:pt x="1333" y="4297"/>
                    </a:lnTo>
                    <a:lnTo>
                      <a:pt x="1513" y="4405"/>
                    </a:lnTo>
                    <a:lnTo>
                      <a:pt x="1701" y="4506"/>
                    </a:lnTo>
                    <a:lnTo>
                      <a:pt x="1893" y="4600"/>
                    </a:lnTo>
                    <a:lnTo>
                      <a:pt x="2091" y="4688"/>
                    </a:lnTo>
                    <a:lnTo>
                      <a:pt x="2293" y="4769"/>
                    </a:lnTo>
                    <a:lnTo>
                      <a:pt x="2501" y="4844"/>
                    </a:lnTo>
                    <a:lnTo>
                      <a:pt x="2711" y="4913"/>
                    </a:lnTo>
                    <a:lnTo>
                      <a:pt x="2926" y="4975"/>
                    </a:lnTo>
                    <a:lnTo>
                      <a:pt x="3143" y="5031"/>
                    </a:lnTo>
                    <a:lnTo>
                      <a:pt x="3363" y="5081"/>
                    </a:lnTo>
                    <a:lnTo>
                      <a:pt x="3586" y="5125"/>
                    </a:lnTo>
                    <a:lnTo>
                      <a:pt x="3809" y="5164"/>
                    </a:lnTo>
                    <a:lnTo>
                      <a:pt x="4035" y="5197"/>
                    </a:lnTo>
                    <a:lnTo>
                      <a:pt x="4261" y="5225"/>
                    </a:lnTo>
                    <a:lnTo>
                      <a:pt x="4487" y="5248"/>
                    </a:lnTo>
                    <a:lnTo>
                      <a:pt x="4714" y="5266"/>
                    </a:lnTo>
                    <a:lnTo>
                      <a:pt x="4940" y="5278"/>
                    </a:lnTo>
                    <a:lnTo>
                      <a:pt x="5165" y="5287"/>
                    </a:lnTo>
                    <a:lnTo>
                      <a:pt x="5389" y="5291"/>
                    </a:lnTo>
                    <a:lnTo>
                      <a:pt x="5611" y="5289"/>
                    </a:lnTo>
                    <a:lnTo>
                      <a:pt x="5831" y="5284"/>
                    </a:lnTo>
                    <a:lnTo>
                      <a:pt x="6048" y="5274"/>
                    </a:lnTo>
                    <a:lnTo>
                      <a:pt x="6262" y="5261"/>
                    </a:lnTo>
                    <a:lnTo>
                      <a:pt x="6473" y="5243"/>
                    </a:lnTo>
                    <a:lnTo>
                      <a:pt x="6680" y="5221"/>
                    </a:lnTo>
                    <a:lnTo>
                      <a:pt x="6882" y="5196"/>
                    </a:lnTo>
                    <a:lnTo>
                      <a:pt x="7079" y="5167"/>
                    </a:lnTo>
                    <a:lnTo>
                      <a:pt x="7271" y="5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5" name="Freeform 24">
                <a:extLst>
                  <a:ext uri="{FF2B5EF4-FFF2-40B4-BE49-F238E27FC236}">
                    <a16:creationId xmlns:a16="http://schemas.microsoft.com/office/drawing/2014/main" id="{08BB6FCB-E9F5-4EE4-A560-FE1125A5A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6" y="1466042"/>
                <a:ext cx="2788903" cy="1962958"/>
              </a:xfrm>
              <a:custGeom>
                <a:avLst/>
                <a:gdLst>
                  <a:gd name="T0" fmla="*/ 189 w 7277"/>
                  <a:gd name="T1" fmla="*/ 4807 h 5124"/>
                  <a:gd name="T2" fmla="*/ 466 w 7277"/>
                  <a:gd name="T3" fmla="*/ 4389 h 5124"/>
                  <a:gd name="T4" fmla="*/ 764 w 7277"/>
                  <a:gd name="T5" fmla="*/ 3988 h 5124"/>
                  <a:gd name="T6" fmla="*/ 1075 w 7277"/>
                  <a:gd name="T7" fmla="*/ 3612 h 5124"/>
                  <a:gd name="T8" fmla="*/ 1390 w 7277"/>
                  <a:gd name="T9" fmla="*/ 3270 h 5124"/>
                  <a:gd name="T10" fmla="*/ 1702 w 7277"/>
                  <a:gd name="T11" fmla="*/ 2976 h 5124"/>
                  <a:gd name="T12" fmla="*/ 2000 w 7277"/>
                  <a:gd name="T13" fmla="*/ 2737 h 5124"/>
                  <a:gd name="T14" fmla="*/ 2278 w 7277"/>
                  <a:gd name="T15" fmla="*/ 2565 h 5124"/>
                  <a:gd name="T16" fmla="*/ 2496 w 7277"/>
                  <a:gd name="T17" fmla="*/ 2473 h 5124"/>
                  <a:gd name="T18" fmla="*/ 2652 w 7277"/>
                  <a:gd name="T19" fmla="*/ 2439 h 5124"/>
                  <a:gd name="T20" fmla="*/ 2764 w 7277"/>
                  <a:gd name="T21" fmla="*/ 2455 h 5124"/>
                  <a:gd name="T22" fmla="*/ 2842 w 7277"/>
                  <a:gd name="T23" fmla="*/ 2510 h 5124"/>
                  <a:gd name="T24" fmla="*/ 2895 w 7277"/>
                  <a:gd name="T25" fmla="*/ 2598 h 5124"/>
                  <a:gd name="T26" fmla="*/ 2936 w 7277"/>
                  <a:gd name="T27" fmla="*/ 2711 h 5124"/>
                  <a:gd name="T28" fmla="*/ 2994 w 7277"/>
                  <a:gd name="T29" fmla="*/ 2910 h 5124"/>
                  <a:gd name="T30" fmla="*/ 3050 w 7277"/>
                  <a:gd name="T31" fmla="*/ 3058 h 5124"/>
                  <a:gd name="T32" fmla="*/ 3125 w 7277"/>
                  <a:gd name="T33" fmla="*/ 3220 h 5124"/>
                  <a:gd name="T34" fmla="*/ 3215 w 7277"/>
                  <a:gd name="T35" fmla="*/ 3376 h 5124"/>
                  <a:gd name="T36" fmla="*/ 3317 w 7277"/>
                  <a:gd name="T37" fmla="*/ 3525 h 5124"/>
                  <a:gd name="T38" fmla="*/ 3433 w 7277"/>
                  <a:gd name="T39" fmla="*/ 3666 h 5124"/>
                  <a:gd name="T40" fmla="*/ 3561 w 7277"/>
                  <a:gd name="T41" fmla="*/ 3797 h 5124"/>
                  <a:gd name="T42" fmla="*/ 3701 w 7277"/>
                  <a:gd name="T43" fmla="*/ 3919 h 5124"/>
                  <a:gd name="T44" fmla="*/ 3853 w 7277"/>
                  <a:gd name="T45" fmla="*/ 4031 h 5124"/>
                  <a:gd name="T46" fmla="*/ 4075 w 7277"/>
                  <a:gd name="T47" fmla="*/ 4161 h 5124"/>
                  <a:gd name="T48" fmla="*/ 4487 w 7277"/>
                  <a:gd name="T49" fmla="*/ 4322 h 5124"/>
                  <a:gd name="T50" fmla="*/ 4910 w 7277"/>
                  <a:gd name="T51" fmla="*/ 4396 h 5124"/>
                  <a:gd name="T52" fmla="*/ 5335 w 7277"/>
                  <a:gd name="T53" fmla="*/ 4386 h 5124"/>
                  <a:gd name="T54" fmla="*/ 5747 w 7277"/>
                  <a:gd name="T55" fmla="*/ 4296 h 5124"/>
                  <a:gd name="T56" fmla="*/ 6136 w 7277"/>
                  <a:gd name="T57" fmla="*/ 4129 h 5124"/>
                  <a:gd name="T58" fmla="*/ 6488 w 7277"/>
                  <a:gd name="T59" fmla="*/ 3889 h 5124"/>
                  <a:gd name="T60" fmla="*/ 6793 w 7277"/>
                  <a:gd name="T61" fmla="*/ 3578 h 5124"/>
                  <a:gd name="T62" fmla="*/ 7036 w 7277"/>
                  <a:gd name="T63" fmla="*/ 3202 h 5124"/>
                  <a:gd name="T64" fmla="*/ 7197 w 7277"/>
                  <a:gd name="T65" fmla="*/ 2790 h 5124"/>
                  <a:gd name="T66" fmla="*/ 7272 w 7277"/>
                  <a:gd name="T67" fmla="*/ 2366 h 5124"/>
                  <a:gd name="T68" fmla="*/ 7262 w 7277"/>
                  <a:gd name="T69" fmla="*/ 1942 h 5124"/>
                  <a:gd name="T70" fmla="*/ 7172 w 7277"/>
                  <a:gd name="T71" fmla="*/ 1530 h 5124"/>
                  <a:gd name="T72" fmla="*/ 7005 w 7277"/>
                  <a:gd name="T73" fmla="*/ 1141 h 5124"/>
                  <a:gd name="T74" fmla="*/ 6765 w 7277"/>
                  <a:gd name="T75" fmla="*/ 789 h 5124"/>
                  <a:gd name="T76" fmla="*/ 6454 w 7277"/>
                  <a:gd name="T77" fmla="*/ 485 h 5124"/>
                  <a:gd name="T78" fmla="*/ 6126 w 7277"/>
                  <a:gd name="T79" fmla="*/ 267 h 5124"/>
                  <a:gd name="T80" fmla="*/ 5918 w 7277"/>
                  <a:gd name="T81" fmla="*/ 167 h 5124"/>
                  <a:gd name="T82" fmla="*/ 5705 w 7277"/>
                  <a:gd name="T83" fmla="*/ 91 h 5124"/>
                  <a:gd name="T84" fmla="*/ 5488 w 7277"/>
                  <a:gd name="T85" fmla="*/ 38 h 5124"/>
                  <a:gd name="T86" fmla="*/ 5269 w 7277"/>
                  <a:gd name="T87" fmla="*/ 8 h 5124"/>
                  <a:gd name="T88" fmla="*/ 5050 w 7277"/>
                  <a:gd name="T89" fmla="*/ 0 h 5124"/>
                  <a:gd name="T90" fmla="*/ 4832 w 7277"/>
                  <a:gd name="T91" fmla="*/ 13 h 5124"/>
                  <a:gd name="T92" fmla="*/ 4618 w 7277"/>
                  <a:gd name="T93" fmla="*/ 48 h 5124"/>
                  <a:gd name="T94" fmla="*/ 4264 w 7277"/>
                  <a:gd name="T95" fmla="*/ 151 h 5124"/>
                  <a:gd name="T96" fmla="*/ 3511 w 7277"/>
                  <a:gd name="T97" fmla="*/ 503 h 5124"/>
                  <a:gd name="T98" fmla="*/ 2805 w 7277"/>
                  <a:gd name="T99" fmla="*/ 997 h 5124"/>
                  <a:gd name="T100" fmla="*/ 2154 w 7277"/>
                  <a:gd name="T101" fmla="*/ 1601 h 5124"/>
                  <a:gd name="T102" fmla="*/ 1564 w 7277"/>
                  <a:gd name="T103" fmla="*/ 2290 h 5124"/>
                  <a:gd name="T104" fmla="*/ 1041 w 7277"/>
                  <a:gd name="T105" fmla="*/ 3034 h 5124"/>
                  <a:gd name="T106" fmla="*/ 591 w 7277"/>
                  <a:gd name="T107" fmla="*/ 3803 h 5124"/>
                  <a:gd name="T108" fmla="*/ 221 w 7277"/>
                  <a:gd name="T109" fmla="*/ 4568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0" y="5124"/>
                    </a:moveTo>
                    <a:lnTo>
                      <a:pt x="61" y="5018"/>
                    </a:lnTo>
                    <a:lnTo>
                      <a:pt x="123" y="4913"/>
                    </a:lnTo>
                    <a:lnTo>
                      <a:pt x="189" y="4807"/>
                    </a:lnTo>
                    <a:lnTo>
                      <a:pt x="256" y="4702"/>
                    </a:lnTo>
                    <a:lnTo>
                      <a:pt x="323" y="4597"/>
                    </a:lnTo>
                    <a:lnTo>
                      <a:pt x="393" y="4493"/>
                    </a:lnTo>
                    <a:lnTo>
                      <a:pt x="466" y="4389"/>
                    </a:lnTo>
                    <a:lnTo>
                      <a:pt x="538" y="4287"/>
                    </a:lnTo>
                    <a:lnTo>
                      <a:pt x="612" y="4186"/>
                    </a:lnTo>
                    <a:lnTo>
                      <a:pt x="688" y="4086"/>
                    </a:lnTo>
                    <a:lnTo>
                      <a:pt x="764" y="3988"/>
                    </a:lnTo>
                    <a:lnTo>
                      <a:pt x="840" y="3891"/>
                    </a:lnTo>
                    <a:lnTo>
                      <a:pt x="918" y="3796"/>
                    </a:lnTo>
                    <a:lnTo>
                      <a:pt x="996" y="3703"/>
                    </a:lnTo>
                    <a:lnTo>
                      <a:pt x="1075" y="3612"/>
                    </a:lnTo>
                    <a:lnTo>
                      <a:pt x="1154" y="3523"/>
                    </a:lnTo>
                    <a:lnTo>
                      <a:pt x="1233" y="3436"/>
                    </a:lnTo>
                    <a:lnTo>
                      <a:pt x="1311" y="3352"/>
                    </a:lnTo>
                    <a:lnTo>
                      <a:pt x="1390" y="3270"/>
                    </a:lnTo>
                    <a:lnTo>
                      <a:pt x="1469" y="3193"/>
                    </a:lnTo>
                    <a:lnTo>
                      <a:pt x="1547" y="3117"/>
                    </a:lnTo>
                    <a:lnTo>
                      <a:pt x="1625" y="3045"/>
                    </a:lnTo>
                    <a:lnTo>
                      <a:pt x="1702" y="2976"/>
                    </a:lnTo>
                    <a:lnTo>
                      <a:pt x="1778" y="2910"/>
                    </a:lnTo>
                    <a:lnTo>
                      <a:pt x="1854" y="2849"/>
                    </a:lnTo>
                    <a:lnTo>
                      <a:pt x="1927" y="2790"/>
                    </a:lnTo>
                    <a:lnTo>
                      <a:pt x="2000" y="2737"/>
                    </a:lnTo>
                    <a:lnTo>
                      <a:pt x="2073" y="2687"/>
                    </a:lnTo>
                    <a:lnTo>
                      <a:pt x="2143" y="2641"/>
                    </a:lnTo>
                    <a:lnTo>
                      <a:pt x="2212" y="2600"/>
                    </a:lnTo>
                    <a:lnTo>
                      <a:pt x="2278" y="2565"/>
                    </a:lnTo>
                    <a:lnTo>
                      <a:pt x="2343" y="2533"/>
                    </a:lnTo>
                    <a:lnTo>
                      <a:pt x="2398" y="2509"/>
                    </a:lnTo>
                    <a:lnTo>
                      <a:pt x="2448" y="2489"/>
                    </a:lnTo>
                    <a:lnTo>
                      <a:pt x="2496" y="2473"/>
                    </a:lnTo>
                    <a:lnTo>
                      <a:pt x="2539" y="2459"/>
                    </a:lnTo>
                    <a:lnTo>
                      <a:pt x="2581" y="2449"/>
                    </a:lnTo>
                    <a:lnTo>
                      <a:pt x="2617" y="2443"/>
                    </a:lnTo>
                    <a:lnTo>
                      <a:pt x="2652" y="2439"/>
                    </a:lnTo>
                    <a:lnTo>
                      <a:pt x="2684" y="2439"/>
                    </a:lnTo>
                    <a:lnTo>
                      <a:pt x="2713" y="2441"/>
                    </a:lnTo>
                    <a:lnTo>
                      <a:pt x="2740" y="2447"/>
                    </a:lnTo>
                    <a:lnTo>
                      <a:pt x="2764" y="2455"/>
                    </a:lnTo>
                    <a:lnTo>
                      <a:pt x="2786" y="2465"/>
                    </a:lnTo>
                    <a:lnTo>
                      <a:pt x="2806" y="2478"/>
                    </a:lnTo>
                    <a:lnTo>
                      <a:pt x="2825" y="2493"/>
                    </a:lnTo>
                    <a:lnTo>
                      <a:pt x="2842" y="2510"/>
                    </a:lnTo>
                    <a:lnTo>
                      <a:pt x="2857" y="2529"/>
                    </a:lnTo>
                    <a:lnTo>
                      <a:pt x="2871" y="2550"/>
                    </a:lnTo>
                    <a:lnTo>
                      <a:pt x="2884" y="2574"/>
                    </a:lnTo>
                    <a:lnTo>
                      <a:pt x="2895" y="2598"/>
                    </a:lnTo>
                    <a:lnTo>
                      <a:pt x="2906" y="2625"/>
                    </a:lnTo>
                    <a:lnTo>
                      <a:pt x="2916" y="2651"/>
                    </a:lnTo>
                    <a:lnTo>
                      <a:pt x="2926" y="2680"/>
                    </a:lnTo>
                    <a:lnTo>
                      <a:pt x="2936" y="2711"/>
                    </a:lnTo>
                    <a:lnTo>
                      <a:pt x="2945" y="2743"/>
                    </a:lnTo>
                    <a:lnTo>
                      <a:pt x="2964" y="2807"/>
                    </a:lnTo>
                    <a:lnTo>
                      <a:pt x="2984" y="2876"/>
                    </a:lnTo>
                    <a:lnTo>
                      <a:pt x="2994" y="2910"/>
                    </a:lnTo>
                    <a:lnTo>
                      <a:pt x="3006" y="2946"/>
                    </a:lnTo>
                    <a:lnTo>
                      <a:pt x="3018" y="2982"/>
                    </a:lnTo>
                    <a:lnTo>
                      <a:pt x="3032" y="3017"/>
                    </a:lnTo>
                    <a:lnTo>
                      <a:pt x="3050" y="3058"/>
                    </a:lnTo>
                    <a:lnTo>
                      <a:pt x="3067" y="3099"/>
                    </a:lnTo>
                    <a:lnTo>
                      <a:pt x="3085" y="3140"/>
                    </a:lnTo>
                    <a:lnTo>
                      <a:pt x="3105" y="3180"/>
                    </a:lnTo>
                    <a:lnTo>
                      <a:pt x="3125" y="3220"/>
                    </a:lnTo>
                    <a:lnTo>
                      <a:pt x="3146" y="3260"/>
                    </a:lnTo>
                    <a:lnTo>
                      <a:pt x="3169" y="3299"/>
                    </a:lnTo>
                    <a:lnTo>
                      <a:pt x="3192" y="3338"/>
                    </a:lnTo>
                    <a:lnTo>
                      <a:pt x="3215" y="3376"/>
                    </a:lnTo>
                    <a:lnTo>
                      <a:pt x="3240" y="3414"/>
                    </a:lnTo>
                    <a:lnTo>
                      <a:pt x="3265" y="3452"/>
                    </a:lnTo>
                    <a:lnTo>
                      <a:pt x="3291" y="3488"/>
                    </a:lnTo>
                    <a:lnTo>
                      <a:pt x="3317" y="3525"/>
                    </a:lnTo>
                    <a:lnTo>
                      <a:pt x="3345" y="3562"/>
                    </a:lnTo>
                    <a:lnTo>
                      <a:pt x="3374" y="3596"/>
                    </a:lnTo>
                    <a:lnTo>
                      <a:pt x="3403" y="3632"/>
                    </a:lnTo>
                    <a:lnTo>
                      <a:pt x="3433" y="3666"/>
                    </a:lnTo>
                    <a:lnTo>
                      <a:pt x="3464" y="3699"/>
                    </a:lnTo>
                    <a:lnTo>
                      <a:pt x="3495" y="3733"/>
                    </a:lnTo>
                    <a:lnTo>
                      <a:pt x="3527" y="3766"/>
                    </a:lnTo>
                    <a:lnTo>
                      <a:pt x="3561" y="3797"/>
                    </a:lnTo>
                    <a:lnTo>
                      <a:pt x="3595" y="3829"/>
                    </a:lnTo>
                    <a:lnTo>
                      <a:pt x="3630" y="3861"/>
                    </a:lnTo>
                    <a:lnTo>
                      <a:pt x="3665" y="3891"/>
                    </a:lnTo>
                    <a:lnTo>
                      <a:pt x="3701" y="3919"/>
                    </a:lnTo>
                    <a:lnTo>
                      <a:pt x="3739" y="3948"/>
                    </a:lnTo>
                    <a:lnTo>
                      <a:pt x="3776" y="3976"/>
                    </a:lnTo>
                    <a:lnTo>
                      <a:pt x="3814" y="4004"/>
                    </a:lnTo>
                    <a:lnTo>
                      <a:pt x="3853" y="4031"/>
                    </a:lnTo>
                    <a:lnTo>
                      <a:pt x="3893" y="4057"/>
                    </a:lnTo>
                    <a:lnTo>
                      <a:pt x="3934" y="4082"/>
                    </a:lnTo>
                    <a:lnTo>
                      <a:pt x="3975" y="4106"/>
                    </a:lnTo>
                    <a:lnTo>
                      <a:pt x="4075" y="4161"/>
                    </a:lnTo>
                    <a:lnTo>
                      <a:pt x="4177" y="4209"/>
                    </a:lnTo>
                    <a:lnTo>
                      <a:pt x="4279" y="4252"/>
                    </a:lnTo>
                    <a:lnTo>
                      <a:pt x="4382" y="4289"/>
                    </a:lnTo>
                    <a:lnTo>
                      <a:pt x="4487" y="4322"/>
                    </a:lnTo>
                    <a:lnTo>
                      <a:pt x="4592" y="4348"/>
                    </a:lnTo>
                    <a:lnTo>
                      <a:pt x="4698" y="4369"/>
                    </a:lnTo>
                    <a:lnTo>
                      <a:pt x="4804" y="4385"/>
                    </a:lnTo>
                    <a:lnTo>
                      <a:pt x="4910" y="4396"/>
                    </a:lnTo>
                    <a:lnTo>
                      <a:pt x="5017" y="4401"/>
                    </a:lnTo>
                    <a:lnTo>
                      <a:pt x="5123" y="4402"/>
                    </a:lnTo>
                    <a:lnTo>
                      <a:pt x="5229" y="4396"/>
                    </a:lnTo>
                    <a:lnTo>
                      <a:pt x="5335" y="4386"/>
                    </a:lnTo>
                    <a:lnTo>
                      <a:pt x="5439" y="4372"/>
                    </a:lnTo>
                    <a:lnTo>
                      <a:pt x="5543" y="4352"/>
                    </a:lnTo>
                    <a:lnTo>
                      <a:pt x="5646" y="4326"/>
                    </a:lnTo>
                    <a:lnTo>
                      <a:pt x="5747" y="4296"/>
                    </a:lnTo>
                    <a:lnTo>
                      <a:pt x="5847" y="4262"/>
                    </a:lnTo>
                    <a:lnTo>
                      <a:pt x="5945" y="4223"/>
                    </a:lnTo>
                    <a:lnTo>
                      <a:pt x="6041" y="4178"/>
                    </a:lnTo>
                    <a:lnTo>
                      <a:pt x="6136" y="4129"/>
                    </a:lnTo>
                    <a:lnTo>
                      <a:pt x="6227" y="4076"/>
                    </a:lnTo>
                    <a:lnTo>
                      <a:pt x="6317" y="4018"/>
                    </a:lnTo>
                    <a:lnTo>
                      <a:pt x="6404" y="3956"/>
                    </a:lnTo>
                    <a:lnTo>
                      <a:pt x="6488" y="3889"/>
                    </a:lnTo>
                    <a:lnTo>
                      <a:pt x="6569" y="3818"/>
                    </a:lnTo>
                    <a:lnTo>
                      <a:pt x="6647" y="3743"/>
                    </a:lnTo>
                    <a:lnTo>
                      <a:pt x="6722" y="3663"/>
                    </a:lnTo>
                    <a:lnTo>
                      <a:pt x="6793" y="3578"/>
                    </a:lnTo>
                    <a:lnTo>
                      <a:pt x="6859" y="3490"/>
                    </a:lnTo>
                    <a:lnTo>
                      <a:pt x="6923" y="3397"/>
                    </a:lnTo>
                    <a:lnTo>
                      <a:pt x="6982" y="3302"/>
                    </a:lnTo>
                    <a:lnTo>
                      <a:pt x="7036" y="3202"/>
                    </a:lnTo>
                    <a:lnTo>
                      <a:pt x="7085" y="3100"/>
                    </a:lnTo>
                    <a:lnTo>
                      <a:pt x="7127" y="2998"/>
                    </a:lnTo>
                    <a:lnTo>
                      <a:pt x="7165" y="2895"/>
                    </a:lnTo>
                    <a:lnTo>
                      <a:pt x="7197" y="2790"/>
                    </a:lnTo>
                    <a:lnTo>
                      <a:pt x="7224" y="2685"/>
                    </a:lnTo>
                    <a:lnTo>
                      <a:pt x="7245" y="2579"/>
                    </a:lnTo>
                    <a:lnTo>
                      <a:pt x="7261" y="2473"/>
                    </a:lnTo>
                    <a:lnTo>
                      <a:pt x="7272" y="2366"/>
                    </a:lnTo>
                    <a:lnTo>
                      <a:pt x="7276" y="2259"/>
                    </a:lnTo>
                    <a:lnTo>
                      <a:pt x="7277" y="2154"/>
                    </a:lnTo>
                    <a:lnTo>
                      <a:pt x="7272" y="2047"/>
                    </a:lnTo>
                    <a:lnTo>
                      <a:pt x="7262" y="1942"/>
                    </a:lnTo>
                    <a:lnTo>
                      <a:pt x="7247" y="1837"/>
                    </a:lnTo>
                    <a:lnTo>
                      <a:pt x="7227" y="1734"/>
                    </a:lnTo>
                    <a:lnTo>
                      <a:pt x="7202" y="1631"/>
                    </a:lnTo>
                    <a:lnTo>
                      <a:pt x="7172" y="1530"/>
                    </a:lnTo>
                    <a:lnTo>
                      <a:pt x="7137" y="1430"/>
                    </a:lnTo>
                    <a:lnTo>
                      <a:pt x="7098" y="1331"/>
                    </a:lnTo>
                    <a:lnTo>
                      <a:pt x="7054" y="1236"/>
                    </a:lnTo>
                    <a:lnTo>
                      <a:pt x="7005" y="1141"/>
                    </a:lnTo>
                    <a:lnTo>
                      <a:pt x="6953" y="1049"/>
                    </a:lnTo>
                    <a:lnTo>
                      <a:pt x="6894" y="960"/>
                    </a:lnTo>
                    <a:lnTo>
                      <a:pt x="6832" y="872"/>
                    </a:lnTo>
                    <a:lnTo>
                      <a:pt x="6765" y="789"/>
                    </a:lnTo>
                    <a:lnTo>
                      <a:pt x="6694" y="708"/>
                    </a:lnTo>
                    <a:lnTo>
                      <a:pt x="6618" y="630"/>
                    </a:lnTo>
                    <a:lnTo>
                      <a:pt x="6538" y="556"/>
                    </a:lnTo>
                    <a:lnTo>
                      <a:pt x="6454" y="485"/>
                    </a:lnTo>
                    <a:lnTo>
                      <a:pt x="6366" y="417"/>
                    </a:lnTo>
                    <a:lnTo>
                      <a:pt x="6274" y="353"/>
                    </a:lnTo>
                    <a:lnTo>
                      <a:pt x="6177" y="295"/>
                    </a:lnTo>
                    <a:lnTo>
                      <a:pt x="6126" y="267"/>
                    </a:lnTo>
                    <a:lnTo>
                      <a:pt x="6074" y="239"/>
                    </a:lnTo>
                    <a:lnTo>
                      <a:pt x="6022" y="213"/>
                    </a:lnTo>
                    <a:lnTo>
                      <a:pt x="5970" y="190"/>
                    </a:lnTo>
                    <a:lnTo>
                      <a:pt x="5918" y="167"/>
                    </a:lnTo>
                    <a:lnTo>
                      <a:pt x="5865" y="146"/>
                    </a:lnTo>
                    <a:lnTo>
                      <a:pt x="5811" y="126"/>
                    </a:lnTo>
                    <a:lnTo>
                      <a:pt x="5758" y="108"/>
                    </a:lnTo>
                    <a:lnTo>
                      <a:pt x="5705" y="91"/>
                    </a:lnTo>
                    <a:lnTo>
                      <a:pt x="5650" y="76"/>
                    </a:lnTo>
                    <a:lnTo>
                      <a:pt x="5597" y="62"/>
                    </a:lnTo>
                    <a:lnTo>
                      <a:pt x="5542" y="49"/>
                    </a:lnTo>
                    <a:lnTo>
                      <a:pt x="5488" y="38"/>
                    </a:lnTo>
                    <a:lnTo>
                      <a:pt x="5433" y="29"/>
                    </a:lnTo>
                    <a:lnTo>
                      <a:pt x="5378" y="20"/>
                    </a:lnTo>
                    <a:lnTo>
                      <a:pt x="5323" y="13"/>
                    </a:lnTo>
                    <a:lnTo>
                      <a:pt x="5269" y="8"/>
                    </a:lnTo>
                    <a:lnTo>
                      <a:pt x="5215" y="3"/>
                    </a:lnTo>
                    <a:lnTo>
                      <a:pt x="5159" y="1"/>
                    </a:lnTo>
                    <a:lnTo>
                      <a:pt x="5105" y="0"/>
                    </a:lnTo>
                    <a:lnTo>
                      <a:pt x="5050" y="0"/>
                    </a:lnTo>
                    <a:lnTo>
                      <a:pt x="4996" y="1"/>
                    </a:lnTo>
                    <a:lnTo>
                      <a:pt x="4941" y="3"/>
                    </a:lnTo>
                    <a:lnTo>
                      <a:pt x="4887" y="8"/>
                    </a:lnTo>
                    <a:lnTo>
                      <a:pt x="4832" y="13"/>
                    </a:lnTo>
                    <a:lnTo>
                      <a:pt x="4779" y="20"/>
                    </a:lnTo>
                    <a:lnTo>
                      <a:pt x="4724" y="28"/>
                    </a:lnTo>
                    <a:lnTo>
                      <a:pt x="4671" y="38"/>
                    </a:lnTo>
                    <a:lnTo>
                      <a:pt x="4618" y="48"/>
                    </a:lnTo>
                    <a:lnTo>
                      <a:pt x="4564" y="60"/>
                    </a:lnTo>
                    <a:lnTo>
                      <a:pt x="4512" y="73"/>
                    </a:lnTo>
                    <a:lnTo>
                      <a:pt x="4460" y="88"/>
                    </a:lnTo>
                    <a:lnTo>
                      <a:pt x="4264" y="151"/>
                    </a:lnTo>
                    <a:lnTo>
                      <a:pt x="4072" y="224"/>
                    </a:lnTo>
                    <a:lnTo>
                      <a:pt x="3882" y="308"/>
                    </a:lnTo>
                    <a:lnTo>
                      <a:pt x="3695" y="401"/>
                    </a:lnTo>
                    <a:lnTo>
                      <a:pt x="3511" y="503"/>
                    </a:lnTo>
                    <a:lnTo>
                      <a:pt x="3330" y="615"/>
                    </a:lnTo>
                    <a:lnTo>
                      <a:pt x="3152" y="735"/>
                    </a:lnTo>
                    <a:lnTo>
                      <a:pt x="2977" y="861"/>
                    </a:lnTo>
                    <a:lnTo>
                      <a:pt x="2805" y="997"/>
                    </a:lnTo>
                    <a:lnTo>
                      <a:pt x="2637" y="1138"/>
                    </a:lnTo>
                    <a:lnTo>
                      <a:pt x="2473" y="1287"/>
                    </a:lnTo>
                    <a:lnTo>
                      <a:pt x="2312" y="1441"/>
                    </a:lnTo>
                    <a:lnTo>
                      <a:pt x="2154" y="1601"/>
                    </a:lnTo>
                    <a:lnTo>
                      <a:pt x="2000" y="1767"/>
                    </a:lnTo>
                    <a:lnTo>
                      <a:pt x="1852" y="1938"/>
                    </a:lnTo>
                    <a:lnTo>
                      <a:pt x="1706" y="2113"/>
                    </a:lnTo>
                    <a:lnTo>
                      <a:pt x="1564" y="2290"/>
                    </a:lnTo>
                    <a:lnTo>
                      <a:pt x="1427" y="2473"/>
                    </a:lnTo>
                    <a:lnTo>
                      <a:pt x="1294" y="2657"/>
                    </a:lnTo>
                    <a:lnTo>
                      <a:pt x="1165" y="2844"/>
                    </a:lnTo>
                    <a:lnTo>
                      <a:pt x="1041" y="3034"/>
                    </a:lnTo>
                    <a:lnTo>
                      <a:pt x="921" y="3225"/>
                    </a:lnTo>
                    <a:lnTo>
                      <a:pt x="807" y="3417"/>
                    </a:lnTo>
                    <a:lnTo>
                      <a:pt x="697" y="3609"/>
                    </a:lnTo>
                    <a:lnTo>
                      <a:pt x="591" y="3803"/>
                    </a:lnTo>
                    <a:lnTo>
                      <a:pt x="491" y="3996"/>
                    </a:lnTo>
                    <a:lnTo>
                      <a:pt x="396" y="4188"/>
                    </a:lnTo>
                    <a:lnTo>
                      <a:pt x="306" y="4379"/>
                    </a:lnTo>
                    <a:lnTo>
                      <a:pt x="221" y="4568"/>
                    </a:lnTo>
                    <a:lnTo>
                      <a:pt x="142" y="4756"/>
                    </a:lnTo>
                    <a:lnTo>
                      <a:pt x="68" y="4942"/>
                    </a:lnTo>
                    <a:lnTo>
                      <a:pt x="0" y="5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6" name="Freeform 10">
                <a:extLst>
                  <a:ext uri="{FF2B5EF4-FFF2-40B4-BE49-F238E27FC236}">
                    <a16:creationId xmlns:a16="http://schemas.microsoft.com/office/drawing/2014/main" id="{F48AAE8F-AFD6-4A1C-9CE4-A95FEB476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086" y="3428999"/>
                <a:ext cx="2788903" cy="1962958"/>
              </a:xfrm>
              <a:custGeom>
                <a:avLst/>
                <a:gdLst>
                  <a:gd name="T0" fmla="*/ 7088 w 7277"/>
                  <a:gd name="T1" fmla="*/ 317 h 5124"/>
                  <a:gd name="T2" fmla="*/ 6811 w 7277"/>
                  <a:gd name="T3" fmla="*/ 735 h 5124"/>
                  <a:gd name="T4" fmla="*/ 6513 w 7277"/>
                  <a:gd name="T5" fmla="*/ 1136 h 5124"/>
                  <a:gd name="T6" fmla="*/ 6202 w 7277"/>
                  <a:gd name="T7" fmla="*/ 1512 h 5124"/>
                  <a:gd name="T8" fmla="*/ 5887 w 7277"/>
                  <a:gd name="T9" fmla="*/ 1854 h 5124"/>
                  <a:gd name="T10" fmla="*/ 5575 w 7277"/>
                  <a:gd name="T11" fmla="*/ 2148 h 5124"/>
                  <a:gd name="T12" fmla="*/ 5277 w 7277"/>
                  <a:gd name="T13" fmla="*/ 2387 h 5124"/>
                  <a:gd name="T14" fmla="*/ 4999 w 7277"/>
                  <a:gd name="T15" fmla="*/ 2559 h 5124"/>
                  <a:gd name="T16" fmla="*/ 4781 w 7277"/>
                  <a:gd name="T17" fmla="*/ 2651 h 5124"/>
                  <a:gd name="T18" fmla="*/ 4625 w 7277"/>
                  <a:gd name="T19" fmla="*/ 2685 h 5124"/>
                  <a:gd name="T20" fmla="*/ 4513 w 7277"/>
                  <a:gd name="T21" fmla="*/ 2669 h 5124"/>
                  <a:gd name="T22" fmla="*/ 4435 w 7277"/>
                  <a:gd name="T23" fmla="*/ 2614 h 5124"/>
                  <a:gd name="T24" fmla="*/ 4382 w 7277"/>
                  <a:gd name="T25" fmla="*/ 2526 h 5124"/>
                  <a:gd name="T26" fmla="*/ 4341 w 7277"/>
                  <a:gd name="T27" fmla="*/ 2413 h 5124"/>
                  <a:gd name="T28" fmla="*/ 4283 w 7277"/>
                  <a:gd name="T29" fmla="*/ 2214 h 5124"/>
                  <a:gd name="T30" fmla="*/ 4227 w 7277"/>
                  <a:gd name="T31" fmla="*/ 2066 h 5124"/>
                  <a:gd name="T32" fmla="*/ 4152 w 7277"/>
                  <a:gd name="T33" fmla="*/ 1904 h 5124"/>
                  <a:gd name="T34" fmla="*/ 4062 w 7277"/>
                  <a:gd name="T35" fmla="*/ 1748 h 5124"/>
                  <a:gd name="T36" fmla="*/ 3960 w 7277"/>
                  <a:gd name="T37" fmla="*/ 1599 h 5124"/>
                  <a:gd name="T38" fmla="*/ 3844 w 7277"/>
                  <a:gd name="T39" fmla="*/ 1458 h 5124"/>
                  <a:gd name="T40" fmla="*/ 3716 w 7277"/>
                  <a:gd name="T41" fmla="*/ 1327 h 5124"/>
                  <a:gd name="T42" fmla="*/ 3576 w 7277"/>
                  <a:gd name="T43" fmla="*/ 1205 h 5124"/>
                  <a:gd name="T44" fmla="*/ 3424 w 7277"/>
                  <a:gd name="T45" fmla="*/ 1093 h 5124"/>
                  <a:gd name="T46" fmla="*/ 3202 w 7277"/>
                  <a:gd name="T47" fmla="*/ 963 h 5124"/>
                  <a:gd name="T48" fmla="*/ 2790 w 7277"/>
                  <a:gd name="T49" fmla="*/ 802 h 5124"/>
                  <a:gd name="T50" fmla="*/ 2367 w 7277"/>
                  <a:gd name="T51" fmla="*/ 728 h 5124"/>
                  <a:gd name="T52" fmla="*/ 1942 w 7277"/>
                  <a:gd name="T53" fmla="*/ 738 h 5124"/>
                  <a:gd name="T54" fmla="*/ 1530 w 7277"/>
                  <a:gd name="T55" fmla="*/ 828 h 5124"/>
                  <a:gd name="T56" fmla="*/ 1141 w 7277"/>
                  <a:gd name="T57" fmla="*/ 995 h 5124"/>
                  <a:gd name="T58" fmla="*/ 789 w 7277"/>
                  <a:gd name="T59" fmla="*/ 1235 h 5124"/>
                  <a:gd name="T60" fmla="*/ 484 w 7277"/>
                  <a:gd name="T61" fmla="*/ 1546 h 5124"/>
                  <a:gd name="T62" fmla="*/ 241 w 7277"/>
                  <a:gd name="T63" fmla="*/ 1922 h 5124"/>
                  <a:gd name="T64" fmla="*/ 80 w 7277"/>
                  <a:gd name="T65" fmla="*/ 2334 h 5124"/>
                  <a:gd name="T66" fmla="*/ 5 w 7277"/>
                  <a:gd name="T67" fmla="*/ 2758 h 5124"/>
                  <a:gd name="T68" fmla="*/ 15 w 7277"/>
                  <a:gd name="T69" fmla="*/ 3182 h 5124"/>
                  <a:gd name="T70" fmla="*/ 105 w 7277"/>
                  <a:gd name="T71" fmla="*/ 3594 h 5124"/>
                  <a:gd name="T72" fmla="*/ 271 w 7277"/>
                  <a:gd name="T73" fmla="*/ 3983 h 5124"/>
                  <a:gd name="T74" fmla="*/ 512 w 7277"/>
                  <a:gd name="T75" fmla="*/ 4335 h 5124"/>
                  <a:gd name="T76" fmla="*/ 823 w 7277"/>
                  <a:gd name="T77" fmla="*/ 4639 h 5124"/>
                  <a:gd name="T78" fmla="*/ 1151 w 7277"/>
                  <a:gd name="T79" fmla="*/ 4857 h 5124"/>
                  <a:gd name="T80" fmla="*/ 1359 w 7277"/>
                  <a:gd name="T81" fmla="*/ 4957 h 5124"/>
                  <a:gd name="T82" fmla="*/ 1572 w 7277"/>
                  <a:gd name="T83" fmla="*/ 5033 h 5124"/>
                  <a:gd name="T84" fmla="*/ 1789 w 7277"/>
                  <a:gd name="T85" fmla="*/ 5086 h 5124"/>
                  <a:gd name="T86" fmla="*/ 2008 w 7277"/>
                  <a:gd name="T87" fmla="*/ 5116 h 5124"/>
                  <a:gd name="T88" fmla="*/ 2227 w 7277"/>
                  <a:gd name="T89" fmla="*/ 5124 h 5124"/>
                  <a:gd name="T90" fmla="*/ 2445 w 7277"/>
                  <a:gd name="T91" fmla="*/ 5111 h 5124"/>
                  <a:gd name="T92" fmla="*/ 2659 w 7277"/>
                  <a:gd name="T93" fmla="*/ 5076 h 5124"/>
                  <a:gd name="T94" fmla="*/ 3013 w 7277"/>
                  <a:gd name="T95" fmla="*/ 4973 h 5124"/>
                  <a:gd name="T96" fmla="*/ 3766 w 7277"/>
                  <a:gd name="T97" fmla="*/ 4621 h 5124"/>
                  <a:gd name="T98" fmla="*/ 4472 w 7277"/>
                  <a:gd name="T99" fmla="*/ 4127 h 5124"/>
                  <a:gd name="T100" fmla="*/ 5123 w 7277"/>
                  <a:gd name="T101" fmla="*/ 3523 h 5124"/>
                  <a:gd name="T102" fmla="*/ 5713 w 7277"/>
                  <a:gd name="T103" fmla="*/ 2834 h 5124"/>
                  <a:gd name="T104" fmla="*/ 6236 w 7277"/>
                  <a:gd name="T105" fmla="*/ 2090 h 5124"/>
                  <a:gd name="T106" fmla="*/ 6686 w 7277"/>
                  <a:gd name="T107" fmla="*/ 1321 h 5124"/>
                  <a:gd name="T108" fmla="*/ 7056 w 7277"/>
                  <a:gd name="T109" fmla="*/ 556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7277" y="0"/>
                    </a:moveTo>
                    <a:lnTo>
                      <a:pt x="7216" y="106"/>
                    </a:lnTo>
                    <a:lnTo>
                      <a:pt x="7154" y="211"/>
                    </a:lnTo>
                    <a:lnTo>
                      <a:pt x="7088" y="317"/>
                    </a:lnTo>
                    <a:lnTo>
                      <a:pt x="7021" y="422"/>
                    </a:lnTo>
                    <a:lnTo>
                      <a:pt x="6954" y="527"/>
                    </a:lnTo>
                    <a:lnTo>
                      <a:pt x="6884" y="631"/>
                    </a:lnTo>
                    <a:lnTo>
                      <a:pt x="6811" y="735"/>
                    </a:lnTo>
                    <a:lnTo>
                      <a:pt x="6739" y="837"/>
                    </a:lnTo>
                    <a:lnTo>
                      <a:pt x="6665" y="938"/>
                    </a:lnTo>
                    <a:lnTo>
                      <a:pt x="6589" y="1038"/>
                    </a:lnTo>
                    <a:lnTo>
                      <a:pt x="6513" y="1136"/>
                    </a:lnTo>
                    <a:lnTo>
                      <a:pt x="6437" y="1233"/>
                    </a:lnTo>
                    <a:lnTo>
                      <a:pt x="6359" y="1328"/>
                    </a:lnTo>
                    <a:lnTo>
                      <a:pt x="6281" y="1421"/>
                    </a:lnTo>
                    <a:lnTo>
                      <a:pt x="6202" y="1512"/>
                    </a:lnTo>
                    <a:lnTo>
                      <a:pt x="6123" y="1601"/>
                    </a:lnTo>
                    <a:lnTo>
                      <a:pt x="6044" y="1688"/>
                    </a:lnTo>
                    <a:lnTo>
                      <a:pt x="5966" y="1772"/>
                    </a:lnTo>
                    <a:lnTo>
                      <a:pt x="5887" y="1854"/>
                    </a:lnTo>
                    <a:lnTo>
                      <a:pt x="5808" y="1931"/>
                    </a:lnTo>
                    <a:lnTo>
                      <a:pt x="5730" y="2007"/>
                    </a:lnTo>
                    <a:lnTo>
                      <a:pt x="5652" y="2079"/>
                    </a:lnTo>
                    <a:lnTo>
                      <a:pt x="5575" y="2148"/>
                    </a:lnTo>
                    <a:lnTo>
                      <a:pt x="5499" y="2214"/>
                    </a:lnTo>
                    <a:lnTo>
                      <a:pt x="5423" y="2275"/>
                    </a:lnTo>
                    <a:lnTo>
                      <a:pt x="5350" y="2334"/>
                    </a:lnTo>
                    <a:lnTo>
                      <a:pt x="5277" y="2387"/>
                    </a:lnTo>
                    <a:lnTo>
                      <a:pt x="5204" y="2437"/>
                    </a:lnTo>
                    <a:lnTo>
                      <a:pt x="5134" y="2483"/>
                    </a:lnTo>
                    <a:lnTo>
                      <a:pt x="5065" y="2524"/>
                    </a:lnTo>
                    <a:lnTo>
                      <a:pt x="4999" y="2559"/>
                    </a:lnTo>
                    <a:lnTo>
                      <a:pt x="4934" y="2591"/>
                    </a:lnTo>
                    <a:lnTo>
                      <a:pt x="4879" y="2615"/>
                    </a:lnTo>
                    <a:lnTo>
                      <a:pt x="4829" y="2635"/>
                    </a:lnTo>
                    <a:lnTo>
                      <a:pt x="4781" y="2651"/>
                    </a:lnTo>
                    <a:lnTo>
                      <a:pt x="4738" y="2665"/>
                    </a:lnTo>
                    <a:lnTo>
                      <a:pt x="4696" y="2675"/>
                    </a:lnTo>
                    <a:lnTo>
                      <a:pt x="4660" y="2681"/>
                    </a:lnTo>
                    <a:lnTo>
                      <a:pt x="4625" y="2685"/>
                    </a:lnTo>
                    <a:lnTo>
                      <a:pt x="4593" y="2685"/>
                    </a:lnTo>
                    <a:lnTo>
                      <a:pt x="4564" y="2683"/>
                    </a:lnTo>
                    <a:lnTo>
                      <a:pt x="4537" y="2677"/>
                    </a:lnTo>
                    <a:lnTo>
                      <a:pt x="4513" y="2669"/>
                    </a:lnTo>
                    <a:lnTo>
                      <a:pt x="4491" y="2659"/>
                    </a:lnTo>
                    <a:lnTo>
                      <a:pt x="4471" y="2646"/>
                    </a:lnTo>
                    <a:lnTo>
                      <a:pt x="4452" y="2631"/>
                    </a:lnTo>
                    <a:lnTo>
                      <a:pt x="4435" y="2614"/>
                    </a:lnTo>
                    <a:lnTo>
                      <a:pt x="4420" y="2595"/>
                    </a:lnTo>
                    <a:lnTo>
                      <a:pt x="4406" y="2574"/>
                    </a:lnTo>
                    <a:lnTo>
                      <a:pt x="4393" y="2550"/>
                    </a:lnTo>
                    <a:lnTo>
                      <a:pt x="4382" y="2526"/>
                    </a:lnTo>
                    <a:lnTo>
                      <a:pt x="4371" y="2499"/>
                    </a:lnTo>
                    <a:lnTo>
                      <a:pt x="4361" y="2473"/>
                    </a:lnTo>
                    <a:lnTo>
                      <a:pt x="4351" y="2444"/>
                    </a:lnTo>
                    <a:lnTo>
                      <a:pt x="4341" y="2413"/>
                    </a:lnTo>
                    <a:lnTo>
                      <a:pt x="4332" y="2381"/>
                    </a:lnTo>
                    <a:lnTo>
                      <a:pt x="4313" y="2317"/>
                    </a:lnTo>
                    <a:lnTo>
                      <a:pt x="4293" y="2248"/>
                    </a:lnTo>
                    <a:lnTo>
                      <a:pt x="4283" y="2214"/>
                    </a:lnTo>
                    <a:lnTo>
                      <a:pt x="4271" y="2178"/>
                    </a:lnTo>
                    <a:lnTo>
                      <a:pt x="4259" y="2142"/>
                    </a:lnTo>
                    <a:lnTo>
                      <a:pt x="4245" y="2107"/>
                    </a:lnTo>
                    <a:lnTo>
                      <a:pt x="4227" y="2066"/>
                    </a:lnTo>
                    <a:lnTo>
                      <a:pt x="4210" y="2025"/>
                    </a:lnTo>
                    <a:lnTo>
                      <a:pt x="4192" y="1984"/>
                    </a:lnTo>
                    <a:lnTo>
                      <a:pt x="4172" y="1944"/>
                    </a:lnTo>
                    <a:lnTo>
                      <a:pt x="4152" y="1904"/>
                    </a:lnTo>
                    <a:lnTo>
                      <a:pt x="4131" y="1864"/>
                    </a:lnTo>
                    <a:lnTo>
                      <a:pt x="4108" y="1825"/>
                    </a:lnTo>
                    <a:lnTo>
                      <a:pt x="4085" y="1786"/>
                    </a:lnTo>
                    <a:lnTo>
                      <a:pt x="4062" y="1748"/>
                    </a:lnTo>
                    <a:lnTo>
                      <a:pt x="4037" y="1710"/>
                    </a:lnTo>
                    <a:lnTo>
                      <a:pt x="4012" y="1672"/>
                    </a:lnTo>
                    <a:lnTo>
                      <a:pt x="3986" y="1636"/>
                    </a:lnTo>
                    <a:lnTo>
                      <a:pt x="3960" y="1599"/>
                    </a:lnTo>
                    <a:lnTo>
                      <a:pt x="3932" y="1562"/>
                    </a:lnTo>
                    <a:lnTo>
                      <a:pt x="3903" y="1528"/>
                    </a:lnTo>
                    <a:lnTo>
                      <a:pt x="3874" y="1492"/>
                    </a:lnTo>
                    <a:lnTo>
                      <a:pt x="3844" y="1458"/>
                    </a:lnTo>
                    <a:lnTo>
                      <a:pt x="3813" y="1425"/>
                    </a:lnTo>
                    <a:lnTo>
                      <a:pt x="3782" y="1391"/>
                    </a:lnTo>
                    <a:lnTo>
                      <a:pt x="3750" y="1358"/>
                    </a:lnTo>
                    <a:lnTo>
                      <a:pt x="3716" y="1327"/>
                    </a:lnTo>
                    <a:lnTo>
                      <a:pt x="3682" y="1295"/>
                    </a:lnTo>
                    <a:lnTo>
                      <a:pt x="3647" y="1263"/>
                    </a:lnTo>
                    <a:lnTo>
                      <a:pt x="3612" y="1233"/>
                    </a:lnTo>
                    <a:lnTo>
                      <a:pt x="3576" y="1205"/>
                    </a:lnTo>
                    <a:lnTo>
                      <a:pt x="3538" y="1176"/>
                    </a:lnTo>
                    <a:lnTo>
                      <a:pt x="3501" y="1148"/>
                    </a:lnTo>
                    <a:lnTo>
                      <a:pt x="3463" y="1120"/>
                    </a:lnTo>
                    <a:lnTo>
                      <a:pt x="3424" y="1093"/>
                    </a:lnTo>
                    <a:lnTo>
                      <a:pt x="3384" y="1067"/>
                    </a:lnTo>
                    <a:lnTo>
                      <a:pt x="3343" y="1042"/>
                    </a:lnTo>
                    <a:lnTo>
                      <a:pt x="3302" y="1018"/>
                    </a:lnTo>
                    <a:lnTo>
                      <a:pt x="3202" y="963"/>
                    </a:lnTo>
                    <a:lnTo>
                      <a:pt x="3100" y="915"/>
                    </a:lnTo>
                    <a:lnTo>
                      <a:pt x="2998" y="872"/>
                    </a:lnTo>
                    <a:lnTo>
                      <a:pt x="2895" y="835"/>
                    </a:lnTo>
                    <a:lnTo>
                      <a:pt x="2790" y="802"/>
                    </a:lnTo>
                    <a:lnTo>
                      <a:pt x="2685" y="776"/>
                    </a:lnTo>
                    <a:lnTo>
                      <a:pt x="2579" y="755"/>
                    </a:lnTo>
                    <a:lnTo>
                      <a:pt x="2473" y="739"/>
                    </a:lnTo>
                    <a:lnTo>
                      <a:pt x="2367" y="728"/>
                    </a:lnTo>
                    <a:lnTo>
                      <a:pt x="2260" y="723"/>
                    </a:lnTo>
                    <a:lnTo>
                      <a:pt x="2154" y="722"/>
                    </a:lnTo>
                    <a:lnTo>
                      <a:pt x="2048" y="728"/>
                    </a:lnTo>
                    <a:lnTo>
                      <a:pt x="1942" y="738"/>
                    </a:lnTo>
                    <a:lnTo>
                      <a:pt x="1838" y="752"/>
                    </a:lnTo>
                    <a:lnTo>
                      <a:pt x="1734" y="772"/>
                    </a:lnTo>
                    <a:lnTo>
                      <a:pt x="1631" y="798"/>
                    </a:lnTo>
                    <a:lnTo>
                      <a:pt x="1530" y="828"/>
                    </a:lnTo>
                    <a:lnTo>
                      <a:pt x="1430" y="862"/>
                    </a:lnTo>
                    <a:lnTo>
                      <a:pt x="1332" y="901"/>
                    </a:lnTo>
                    <a:lnTo>
                      <a:pt x="1236" y="946"/>
                    </a:lnTo>
                    <a:lnTo>
                      <a:pt x="1141" y="995"/>
                    </a:lnTo>
                    <a:lnTo>
                      <a:pt x="1050" y="1048"/>
                    </a:lnTo>
                    <a:lnTo>
                      <a:pt x="960" y="1106"/>
                    </a:lnTo>
                    <a:lnTo>
                      <a:pt x="873" y="1168"/>
                    </a:lnTo>
                    <a:lnTo>
                      <a:pt x="789" y="1235"/>
                    </a:lnTo>
                    <a:lnTo>
                      <a:pt x="708" y="1306"/>
                    </a:lnTo>
                    <a:lnTo>
                      <a:pt x="630" y="1381"/>
                    </a:lnTo>
                    <a:lnTo>
                      <a:pt x="555" y="1461"/>
                    </a:lnTo>
                    <a:lnTo>
                      <a:pt x="484" y="1546"/>
                    </a:lnTo>
                    <a:lnTo>
                      <a:pt x="418" y="1634"/>
                    </a:lnTo>
                    <a:lnTo>
                      <a:pt x="354" y="1727"/>
                    </a:lnTo>
                    <a:lnTo>
                      <a:pt x="295" y="1822"/>
                    </a:lnTo>
                    <a:lnTo>
                      <a:pt x="241" y="1922"/>
                    </a:lnTo>
                    <a:lnTo>
                      <a:pt x="192" y="2024"/>
                    </a:lnTo>
                    <a:lnTo>
                      <a:pt x="150" y="2126"/>
                    </a:lnTo>
                    <a:lnTo>
                      <a:pt x="112" y="2229"/>
                    </a:lnTo>
                    <a:lnTo>
                      <a:pt x="80" y="2334"/>
                    </a:lnTo>
                    <a:lnTo>
                      <a:pt x="53" y="2439"/>
                    </a:lnTo>
                    <a:lnTo>
                      <a:pt x="32" y="2545"/>
                    </a:lnTo>
                    <a:lnTo>
                      <a:pt x="16" y="2651"/>
                    </a:lnTo>
                    <a:lnTo>
                      <a:pt x="5" y="2758"/>
                    </a:lnTo>
                    <a:lnTo>
                      <a:pt x="1" y="2865"/>
                    </a:lnTo>
                    <a:lnTo>
                      <a:pt x="0" y="2970"/>
                    </a:lnTo>
                    <a:lnTo>
                      <a:pt x="5" y="3077"/>
                    </a:lnTo>
                    <a:lnTo>
                      <a:pt x="15" y="3182"/>
                    </a:lnTo>
                    <a:lnTo>
                      <a:pt x="30" y="3287"/>
                    </a:lnTo>
                    <a:lnTo>
                      <a:pt x="50" y="3390"/>
                    </a:lnTo>
                    <a:lnTo>
                      <a:pt x="75" y="3493"/>
                    </a:lnTo>
                    <a:lnTo>
                      <a:pt x="105" y="3594"/>
                    </a:lnTo>
                    <a:lnTo>
                      <a:pt x="140" y="3694"/>
                    </a:lnTo>
                    <a:lnTo>
                      <a:pt x="179" y="3793"/>
                    </a:lnTo>
                    <a:lnTo>
                      <a:pt x="223" y="3888"/>
                    </a:lnTo>
                    <a:lnTo>
                      <a:pt x="271" y="3983"/>
                    </a:lnTo>
                    <a:lnTo>
                      <a:pt x="324" y="4075"/>
                    </a:lnTo>
                    <a:lnTo>
                      <a:pt x="383" y="4164"/>
                    </a:lnTo>
                    <a:lnTo>
                      <a:pt x="445" y="4252"/>
                    </a:lnTo>
                    <a:lnTo>
                      <a:pt x="512" y="4335"/>
                    </a:lnTo>
                    <a:lnTo>
                      <a:pt x="583" y="4416"/>
                    </a:lnTo>
                    <a:lnTo>
                      <a:pt x="659" y="4494"/>
                    </a:lnTo>
                    <a:lnTo>
                      <a:pt x="739" y="4568"/>
                    </a:lnTo>
                    <a:lnTo>
                      <a:pt x="823" y="4639"/>
                    </a:lnTo>
                    <a:lnTo>
                      <a:pt x="911" y="4707"/>
                    </a:lnTo>
                    <a:lnTo>
                      <a:pt x="1003" y="4771"/>
                    </a:lnTo>
                    <a:lnTo>
                      <a:pt x="1100" y="4829"/>
                    </a:lnTo>
                    <a:lnTo>
                      <a:pt x="1151" y="4857"/>
                    </a:lnTo>
                    <a:lnTo>
                      <a:pt x="1203" y="4885"/>
                    </a:lnTo>
                    <a:lnTo>
                      <a:pt x="1255" y="4911"/>
                    </a:lnTo>
                    <a:lnTo>
                      <a:pt x="1307" y="4934"/>
                    </a:lnTo>
                    <a:lnTo>
                      <a:pt x="1359" y="4957"/>
                    </a:lnTo>
                    <a:lnTo>
                      <a:pt x="1412" y="4978"/>
                    </a:lnTo>
                    <a:lnTo>
                      <a:pt x="1466" y="4998"/>
                    </a:lnTo>
                    <a:lnTo>
                      <a:pt x="1519" y="5016"/>
                    </a:lnTo>
                    <a:lnTo>
                      <a:pt x="1572" y="5033"/>
                    </a:lnTo>
                    <a:lnTo>
                      <a:pt x="1627" y="5048"/>
                    </a:lnTo>
                    <a:lnTo>
                      <a:pt x="1680" y="5062"/>
                    </a:lnTo>
                    <a:lnTo>
                      <a:pt x="1735" y="5075"/>
                    </a:lnTo>
                    <a:lnTo>
                      <a:pt x="1789" y="5086"/>
                    </a:lnTo>
                    <a:lnTo>
                      <a:pt x="1844" y="5095"/>
                    </a:lnTo>
                    <a:lnTo>
                      <a:pt x="1899" y="5104"/>
                    </a:lnTo>
                    <a:lnTo>
                      <a:pt x="1954" y="5111"/>
                    </a:lnTo>
                    <a:lnTo>
                      <a:pt x="2008" y="5116"/>
                    </a:lnTo>
                    <a:lnTo>
                      <a:pt x="2062" y="5121"/>
                    </a:lnTo>
                    <a:lnTo>
                      <a:pt x="2118" y="5123"/>
                    </a:lnTo>
                    <a:lnTo>
                      <a:pt x="2172" y="5124"/>
                    </a:lnTo>
                    <a:lnTo>
                      <a:pt x="2227" y="5124"/>
                    </a:lnTo>
                    <a:lnTo>
                      <a:pt x="2281" y="5123"/>
                    </a:lnTo>
                    <a:lnTo>
                      <a:pt x="2336" y="5121"/>
                    </a:lnTo>
                    <a:lnTo>
                      <a:pt x="2390" y="5116"/>
                    </a:lnTo>
                    <a:lnTo>
                      <a:pt x="2445" y="5111"/>
                    </a:lnTo>
                    <a:lnTo>
                      <a:pt x="2498" y="5104"/>
                    </a:lnTo>
                    <a:lnTo>
                      <a:pt x="2553" y="5096"/>
                    </a:lnTo>
                    <a:lnTo>
                      <a:pt x="2606" y="5086"/>
                    </a:lnTo>
                    <a:lnTo>
                      <a:pt x="2659" y="5076"/>
                    </a:lnTo>
                    <a:lnTo>
                      <a:pt x="2713" y="5064"/>
                    </a:lnTo>
                    <a:lnTo>
                      <a:pt x="2765" y="5051"/>
                    </a:lnTo>
                    <a:lnTo>
                      <a:pt x="2817" y="5036"/>
                    </a:lnTo>
                    <a:lnTo>
                      <a:pt x="3013" y="4973"/>
                    </a:lnTo>
                    <a:lnTo>
                      <a:pt x="3205" y="4900"/>
                    </a:lnTo>
                    <a:lnTo>
                      <a:pt x="3395" y="4816"/>
                    </a:lnTo>
                    <a:lnTo>
                      <a:pt x="3582" y="4723"/>
                    </a:lnTo>
                    <a:lnTo>
                      <a:pt x="3766" y="4621"/>
                    </a:lnTo>
                    <a:lnTo>
                      <a:pt x="3947" y="4509"/>
                    </a:lnTo>
                    <a:lnTo>
                      <a:pt x="4125" y="4389"/>
                    </a:lnTo>
                    <a:lnTo>
                      <a:pt x="4300" y="4263"/>
                    </a:lnTo>
                    <a:lnTo>
                      <a:pt x="4472" y="4127"/>
                    </a:lnTo>
                    <a:lnTo>
                      <a:pt x="4640" y="3986"/>
                    </a:lnTo>
                    <a:lnTo>
                      <a:pt x="4804" y="3837"/>
                    </a:lnTo>
                    <a:lnTo>
                      <a:pt x="4965" y="3683"/>
                    </a:lnTo>
                    <a:lnTo>
                      <a:pt x="5123" y="3523"/>
                    </a:lnTo>
                    <a:lnTo>
                      <a:pt x="5277" y="3357"/>
                    </a:lnTo>
                    <a:lnTo>
                      <a:pt x="5425" y="3186"/>
                    </a:lnTo>
                    <a:lnTo>
                      <a:pt x="5571" y="3011"/>
                    </a:lnTo>
                    <a:lnTo>
                      <a:pt x="5713" y="2834"/>
                    </a:lnTo>
                    <a:lnTo>
                      <a:pt x="5850" y="2651"/>
                    </a:lnTo>
                    <a:lnTo>
                      <a:pt x="5983" y="2467"/>
                    </a:lnTo>
                    <a:lnTo>
                      <a:pt x="6112" y="2280"/>
                    </a:lnTo>
                    <a:lnTo>
                      <a:pt x="6236" y="2090"/>
                    </a:lnTo>
                    <a:lnTo>
                      <a:pt x="6356" y="1899"/>
                    </a:lnTo>
                    <a:lnTo>
                      <a:pt x="6470" y="1707"/>
                    </a:lnTo>
                    <a:lnTo>
                      <a:pt x="6580" y="1515"/>
                    </a:lnTo>
                    <a:lnTo>
                      <a:pt x="6686" y="1321"/>
                    </a:lnTo>
                    <a:lnTo>
                      <a:pt x="6786" y="1128"/>
                    </a:lnTo>
                    <a:lnTo>
                      <a:pt x="6881" y="936"/>
                    </a:lnTo>
                    <a:lnTo>
                      <a:pt x="6971" y="745"/>
                    </a:lnTo>
                    <a:lnTo>
                      <a:pt x="7056" y="556"/>
                    </a:lnTo>
                    <a:lnTo>
                      <a:pt x="7135" y="368"/>
                    </a:lnTo>
                    <a:lnTo>
                      <a:pt x="7209" y="182"/>
                    </a:lnTo>
                    <a:lnTo>
                      <a:pt x="72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E6E5958D-2B52-4F62-99C7-1A365A620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9" y="3370001"/>
                <a:ext cx="2786221" cy="2027317"/>
              </a:xfrm>
              <a:custGeom>
                <a:avLst/>
                <a:gdLst>
                  <a:gd name="T0" fmla="*/ 369 w 7271"/>
                  <a:gd name="T1" fmla="*/ 160 h 5291"/>
                  <a:gd name="T2" fmla="*/ 869 w 7271"/>
                  <a:gd name="T3" fmla="*/ 192 h 5291"/>
                  <a:gd name="T4" fmla="*/ 1366 w 7271"/>
                  <a:gd name="T5" fmla="*/ 249 h 5291"/>
                  <a:gd name="T6" fmla="*/ 1847 w 7271"/>
                  <a:gd name="T7" fmla="*/ 330 h 5291"/>
                  <a:gd name="T8" fmla="*/ 2301 w 7271"/>
                  <a:gd name="T9" fmla="*/ 434 h 5291"/>
                  <a:gd name="T10" fmla="*/ 2712 w 7271"/>
                  <a:gd name="T11" fmla="*/ 556 h 5291"/>
                  <a:gd name="T12" fmla="*/ 3067 w 7271"/>
                  <a:gd name="T13" fmla="*/ 695 h 5291"/>
                  <a:gd name="T14" fmla="*/ 3356 w 7271"/>
                  <a:gd name="T15" fmla="*/ 849 h 5291"/>
                  <a:gd name="T16" fmla="*/ 3544 w 7271"/>
                  <a:gd name="T17" fmla="*/ 992 h 5291"/>
                  <a:gd name="T18" fmla="*/ 3651 w 7271"/>
                  <a:gd name="T19" fmla="*/ 1111 h 5291"/>
                  <a:gd name="T20" fmla="*/ 3694 w 7271"/>
                  <a:gd name="T21" fmla="*/ 1215 h 5291"/>
                  <a:gd name="T22" fmla="*/ 3684 w 7271"/>
                  <a:gd name="T23" fmla="*/ 1309 h 5291"/>
                  <a:gd name="T24" fmla="*/ 3635 w 7271"/>
                  <a:gd name="T25" fmla="*/ 1401 h 5291"/>
                  <a:gd name="T26" fmla="*/ 3557 w 7271"/>
                  <a:gd name="T27" fmla="*/ 1492 h 5291"/>
                  <a:gd name="T28" fmla="*/ 3414 w 7271"/>
                  <a:gd name="T29" fmla="*/ 1643 h 5291"/>
                  <a:gd name="T30" fmla="*/ 3314 w 7271"/>
                  <a:gd name="T31" fmla="*/ 1764 h 5291"/>
                  <a:gd name="T32" fmla="*/ 3212 w 7271"/>
                  <a:gd name="T33" fmla="*/ 1911 h 5291"/>
                  <a:gd name="T34" fmla="*/ 3121 w 7271"/>
                  <a:gd name="T35" fmla="*/ 2066 h 5291"/>
                  <a:gd name="T36" fmla="*/ 3044 w 7271"/>
                  <a:gd name="T37" fmla="*/ 2230 h 5291"/>
                  <a:gd name="T38" fmla="*/ 2980 w 7271"/>
                  <a:gd name="T39" fmla="*/ 2400 h 5291"/>
                  <a:gd name="T40" fmla="*/ 2930 w 7271"/>
                  <a:gd name="T41" fmla="*/ 2576 h 5291"/>
                  <a:gd name="T42" fmla="*/ 2894 w 7271"/>
                  <a:gd name="T43" fmla="*/ 2759 h 5291"/>
                  <a:gd name="T44" fmla="*/ 2874 w 7271"/>
                  <a:gd name="T45" fmla="*/ 2946 h 5291"/>
                  <a:gd name="T46" fmla="*/ 2872 w 7271"/>
                  <a:gd name="T47" fmla="*/ 3203 h 5291"/>
                  <a:gd name="T48" fmla="*/ 2938 w 7271"/>
                  <a:gd name="T49" fmla="*/ 3640 h 5291"/>
                  <a:gd name="T50" fmla="*/ 3086 w 7271"/>
                  <a:gd name="T51" fmla="*/ 4044 h 5291"/>
                  <a:gd name="T52" fmla="*/ 3306 w 7271"/>
                  <a:gd name="T53" fmla="*/ 4407 h 5291"/>
                  <a:gd name="T54" fmla="*/ 3590 w 7271"/>
                  <a:gd name="T55" fmla="*/ 4719 h 5291"/>
                  <a:gd name="T56" fmla="*/ 3929 w 7271"/>
                  <a:gd name="T57" fmla="*/ 4972 h 5291"/>
                  <a:gd name="T58" fmla="*/ 4313 w 7271"/>
                  <a:gd name="T59" fmla="*/ 5157 h 5291"/>
                  <a:gd name="T60" fmla="*/ 4734 w 7271"/>
                  <a:gd name="T61" fmla="*/ 5266 h 5291"/>
                  <a:gd name="T62" fmla="*/ 5183 w 7271"/>
                  <a:gd name="T63" fmla="*/ 5288 h 5291"/>
                  <a:gd name="T64" fmla="*/ 5620 w 7271"/>
                  <a:gd name="T65" fmla="*/ 5221 h 5291"/>
                  <a:gd name="T66" fmla="*/ 6024 w 7271"/>
                  <a:gd name="T67" fmla="*/ 5073 h 5291"/>
                  <a:gd name="T68" fmla="*/ 6387 w 7271"/>
                  <a:gd name="T69" fmla="*/ 4853 h 5291"/>
                  <a:gd name="T70" fmla="*/ 6699 w 7271"/>
                  <a:gd name="T71" fmla="*/ 4570 h 5291"/>
                  <a:gd name="T72" fmla="*/ 6953 w 7271"/>
                  <a:gd name="T73" fmla="*/ 4231 h 5291"/>
                  <a:gd name="T74" fmla="*/ 7137 w 7271"/>
                  <a:gd name="T75" fmla="*/ 3846 h 5291"/>
                  <a:gd name="T76" fmla="*/ 7245 w 7271"/>
                  <a:gd name="T77" fmla="*/ 3425 h 5291"/>
                  <a:gd name="T78" fmla="*/ 7271 w 7271"/>
                  <a:gd name="T79" fmla="*/ 3032 h 5291"/>
                  <a:gd name="T80" fmla="*/ 7252 w 7271"/>
                  <a:gd name="T81" fmla="*/ 2802 h 5291"/>
                  <a:gd name="T82" fmla="*/ 7212 w 7271"/>
                  <a:gd name="T83" fmla="*/ 2580 h 5291"/>
                  <a:gd name="T84" fmla="*/ 7148 w 7271"/>
                  <a:gd name="T85" fmla="*/ 2365 h 5291"/>
                  <a:gd name="T86" fmla="*/ 7065 w 7271"/>
                  <a:gd name="T87" fmla="*/ 2161 h 5291"/>
                  <a:gd name="T88" fmla="*/ 6963 w 7271"/>
                  <a:gd name="T89" fmla="*/ 1967 h 5291"/>
                  <a:gd name="T90" fmla="*/ 6843 w 7271"/>
                  <a:gd name="T91" fmla="*/ 1785 h 5291"/>
                  <a:gd name="T92" fmla="*/ 6705 w 7271"/>
                  <a:gd name="T93" fmla="*/ 1617 h 5291"/>
                  <a:gd name="T94" fmla="*/ 6439 w 7271"/>
                  <a:gd name="T95" fmla="*/ 1363 h 5291"/>
                  <a:gd name="T96" fmla="*/ 5758 w 7271"/>
                  <a:gd name="T97" fmla="*/ 886 h 5291"/>
                  <a:gd name="T98" fmla="*/ 4978 w 7271"/>
                  <a:gd name="T99" fmla="*/ 522 h 5291"/>
                  <a:gd name="T100" fmla="*/ 4128 w 7271"/>
                  <a:gd name="T101" fmla="*/ 260 h 5291"/>
                  <a:gd name="T102" fmla="*/ 3236 w 7271"/>
                  <a:gd name="T103" fmla="*/ 94 h 5291"/>
                  <a:gd name="T104" fmla="*/ 2331 w 7271"/>
                  <a:gd name="T105" fmla="*/ 13 h 5291"/>
                  <a:gd name="T106" fmla="*/ 1440 w 7271"/>
                  <a:gd name="T107" fmla="*/ 7 h 5291"/>
                  <a:gd name="T108" fmla="*/ 591 w 7271"/>
                  <a:gd name="T109" fmla="*/ 70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0" y="156"/>
                    </a:moveTo>
                    <a:lnTo>
                      <a:pt x="122" y="156"/>
                    </a:lnTo>
                    <a:lnTo>
                      <a:pt x="245" y="157"/>
                    </a:lnTo>
                    <a:lnTo>
                      <a:pt x="369" y="160"/>
                    </a:lnTo>
                    <a:lnTo>
                      <a:pt x="493" y="166"/>
                    </a:lnTo>
                    <a:lnTo>
                      <a:pt x="618" y="173"/>
                    </a:lnTo>
                    <a:lnTo>
                      <a:pt x="744" y="182"/>
                    </a:lnTo>
                    <a:lnTo>
                      <a:pt x="869" y="192"/>
                    </a:lnTo>
                    <a:lnTo>
                      <a:pt x="994" y="204"/>
                    </a:lnTo>
                    <a:lnTo>
                      <a:pt x="1118" y="217"/>
                    </a:lnTo>
                    <a:lnTo>
                      <a:pt x="1243" y="233"/>
                    </a:lnTo>
                    <a:lnTo>
                      <a:pt x="1366" y="249"/>
                    </a:lnTo>
                    <a:lnTo>
                      <a:pt x="1488" y="267"/>
                    </a:lnTo>
                    <a:lnTo>
                      <a:pt x="1609" y="287"/>
                    </a:lnTo>
                    <a:lnTo>
                      <a:pt x="1729" y="308"/>
                    </a:lnTo>
                    <a:lnTo>
                      <a:pt x="1847" y="330"/>
                    </a:lnTo>
                    <a:lnTo>
                      <a:pt x="1964" y="354"/>
                    </a:lnTo>
                    <a:lnTo>
                      <a:pt x="2078" y="379"/>
                    </a:lnTo>
                    <a:lnTo>
                      <a:pt x="2191" y="406"/>
                    </a:lnTo>
                    <a:lnTo>
                      <a:pt x="2301" y="434"/>
                    </a:lnTo>
                    <a:lnTo>
                      <a:pt x="2407" y="463"/>
                    </a:lnTo>
                    <a:lnTo>
                      <a:pt x="2512" y="493"/>
                    </a:lnTo>
                    <a:lnTo>
                      <a:pt x="2613" y="524"/>
                    </a:lnTo>
                    <a:lnTo>
                      <a:pt x="2712" y="556"/>
                    </a:lnTo>
                    <a:lnTo>
                      <a:pt x="2806" y="589"/>
                    </a:lnTo>
                    <a:lnTo>
                      <a:pt x="2897" y="623"/>
                    </a:lnTo>
                    <a:lnTo>
                      <a:pt x="2984" y="658"/>
                    </a:lnTo>
                    <a:lnTo>
                      <a:pt x="3067" y="695"/>
                    </a:lnTo>
                    <a:lnTo>
                      <a:pt x="3146" y="732"/>
                    </a:lnTo>
                    <a:lnTo>
                      <a:pt x="3221" y="771"/>
                    </a:lnTo>
                    <a:lnTo>
                      <a:pt x="3291" y="809"/>
                    </a:lnTo>
                    <a:lnTo>
                      <a:pt x="3356" y="849"/>
                    </a:lnTo>
                    <a:lnTo>
                      <a:pt x="3416" y="889"/>
                    </a:lnTo>
                    <a:lnTo>
                      <a:pt x="3464" y="925"/>
                    </a:lnTo>
                    <a:lnTo>
                      <a:pt x="3506" y="958"/>
                    </a:lnTo>
                    <a:lnTo>
                      <a:pt x="3544" y="992"/>
                    </a:lnTo>
                    <a:lnTo>
                      <a:pt x="3577" y="1023"/>
                    </a:lnTo>
                    <a:lnTo>
                      <a:pt x="3606" y="1053"/>
                    </a:lnTo>
                    <a:lnTo>
                      <a:pt x="3631" y="1083"/>
                    </a:lnTo>
                    <a:lnTo>
                      <a:pt x="3651" y="1111"/>
                    </a:lnTo>
                    <a:lnTo>
                      <a:pt x="3668" y="1137"/>
                    </a:lnTo>
                    <a:lnTo>
                      <a:pt x="3680" y="1164"/>
                    </a:lnTo>
                    <a:lnTo>
                      <a:pt x="3689" y="1189"/>
                    </a:lnTo>
                    <a:lnTo>
                      <a:pt x="3694" y="1215"/>
                    </a:lnTo>
                    <a:lnTo>
                      <a:pt x="3695" y="1239"/>
                    </a:lnTo>
                    <a:lnTo>
                      <a:pt x="3695" y="1263"/>
                    </a:lnTo>
                    <a:lnTo>
                      <a:pt x="3691" y="1286"/>
                    </a:lnTo>
                    <a:lnTo>
                      <a:pt x="3684" y="1309"/>
                    </a:lnTo>
                    <a:lnTo>
                      <a:pt x="3675" y="1333"/>
                    </a:lnTo>
                    <a:lnTo>
                      <a:pt x="3664" y="1355"/>
                    </a:lnTo>
                    <a:lnTo>
                      <a:pt x="3651" y="1378"/>
                    </a:lnTo>
                    <a:lnTo>
                      <a:pt x="3635" y="1401"/>
                    </a:lnTo>
                    <a:lnTo>
                      <a:pt x="3619" y="1423"/>
                    </a:lnTo>
                    <a:lnTo>
                      <a:pt x="3600" y="1446"/>
                    </a:lnTo>
                    <a:lnTo>
                      <a:pt x="3580" y="1468"/>
                    </a:lnTo>
                    <a:lnTo>
                      <a:pt x="3557" y="1492"/>
                    </a:lnTo>
                    <a:lnTo>
                      <a:pt x="3535" y="1515"/>
                    </a:lnTo>
                    <a:lnTo>
                      <a:pt x="3489" y="1564"/>
                    </a:lnTo>
                    <a:lnTo>
                      <a:pt x="3440" y="1615"/>
                    </a:lnTo>
                    <a:lnTo>
                      <a:pt x="3414" y="1643"/>
                    </a:lnTo>
                    <a:lnTo>
                      <a:pt x="3390" y="1670"/>
                    </a:lnTo>
                    <a:lnTo>
                      <a:pt x="3365" y="1698"/>
                    </a:lnTo>
                    <a:lnTo>
                      <a:pt x="3341" y="1728"/>
                    </a:lnTo>
                    <a:lnTo>
                      <a:pt x="3314" y="1764"/>
                    </a:lnTo>
                    <a:lnTo>
                      <a:pt x="3287" y="1800"/>
                    </a:lnTo>
                    <a:lnTo>
                      <a:pt x="3261" y="1836"/>
                    </a:lnTo>
                    <a:lnTo>
                      <a:pt x="3236" y="1873"/>
                    </a:lnTo>
                    <a:lnTo>
                      <a:pt x="3212" y="1911"/>
                    </a:lnTo>
                    <a:lnTo>
                      <a:pt x="3187" y="1948"/>
                    </a:lnTo>
                    <a:lnTo>
                      <a:pt x="3165" y="1987"/>
                    </a:lnTo>
                    <a:lnTo>
                      <a:pt x="3143" y="2026"/>
                    </a:lnTo>
                    <a:lnTo>
                      <a:pt x="3121" y="2066"/>
                    </a:lnTo>
                    <a:lnTo>
                      <a:pt x="3101" y="2106"/>
                    </a:lnTo>
                    <a:lnTo>
                      <a:pt x="3081" y="2147"/>
                    </a:lnTo>
                    <a:lnTo>
                      <a:pt x="3062" y="2188"/>
                    </a:lnTo>
                    <a:lnTo>
                      <a:pt x="3044" y="2230"/>
                    </a:lnTo>
                    <a:lnTo>
                      <a:pt x="3026" y="2272"/>
                    </a:lnTo>
                    <a:lnTo>
                      <a:pt x="3010" y="2314"/>
                    </a:lnTo>
                    <a:lnTo>
                      <a:pt x="2994" y="2356"/>
                    </a:lnTo>
                    <a:lnTo>
                      <a:pt x="2980" y="2400"/>
                    </a:lnTo>
                    <a:lnTo>
                      <a:pt x="2965" y="2443"/>
                    </a:lnTo>
                    <a:lnTo>
                      <a:pt x="2953" y="2487"/>
                    </a:lnTo>
                    <a:lnTo>
                      <a:pt x="2941" y="2532"/>
                    </a:lnTo>
                    <a:lnTo>
                      <a:pt x="2930" y="2576"/>
                    </a:lnTo>
                    <a:lnTo>
                      <a:pt x="2918" y="2622"/>
                    </a:lnTo>
                    <a:lnTo>
                      <a:pt x="2910" y="2667"/>
                    </a:lnTo>
                    <a:lnTo>
                      <a:pt x="2901" y="2713"/>
                    </a:lnTo>
                    <a:lnTo>
                      <a:pt x="2894" y="2759"/>
                    </a:lnTo>
                    <a:lnTo>
                      <a:pt x="2887" y="2805"/>
                    </a:lnTo>
                    <a:lnTo>
                      <a:pt x="2882" y="2852"/>
                    </a:lnTo>
                    <a:lnTo>
                      <a:pt x="2877" y="2900"/>
                    </a:lnTo>
                    <a:lnTo>
                      <a:pt x="2874" y="2946"/>
                    </a:lnTo>
                    <a:lnTo>
                      <a:pt x="2871" y="2994"/>
                    </a:lnTo>
                    <a:lnTo>
                      <a:pt x="2870" y="3042"/>
                    </a:lnTo>
                    <a:lnTo>
                      <a:pt x="2870" y="3090"/>
                    </a:lnTo>
                    <a:lnTo>
                      <a:pt x="2872" y="3203"/>
                    </a:lnTo>
                    <a:lnTo>
                      <a:pt x="2881" y="3315"/>
                    </a:lnTo>
                    <a:lnTo>
                      <a:pt x="2894" y="3425"/>
                    </a:lnTo>
                    <a:lnTo>
                      <a:pt x="2914" y="3533"/>
                    </a:lnTo>
                    <a:lnTo>
                      <a:pt x="2938" y="3640"/>
                    </a:lnTo>
                    <a:lnTo>
                      <a:pt x="2968" y="3744"/>
                    </a:lnTo>
                    <a:lnTo>
                      <a:pt x="3003" y="3846"/>
                    </a:lnTo>
                    <a:lnTo>
                      <a:pt x="3042" y="3946"/>
                    </a:lnTo>
                    <a:lnTo>
                      <a:pt x="3086" y="4044"/>
                    </a:lnTo>
                    <a:lnTo>
                      <a:pt x="3135" y="4139"/>
                    </a:lnTo>
                    <a:lnTo>
                      <a:pt x="3187" y="4231"/>
                    </a:lnTo>
                    <a:lnTo>
                      <a:pt x="3245" y="4320"/>
                    </a:lnTo>
                    <a:lnTo>
                      <a:pt x="3306" y="4407"/>
                    </a:lnTo>
                    <a:lnTo>
                      <a:pt x="3372" y="4490"/>
                    </a:lnTo>
                    <a:lnTo>
                      <a:pt x="3441" y="4570"/>
                    </a:lnTo>
                    <a:lnTo>
                      <a:pt x="3514" y="4647"/>
                    </a:lnTo>
                    <a:lnTo>
                      <a:pt x="3590" y="4719"/>
                    </a:lnTo>
                    <a:lnTo>
                      <a:pt x="3670" y="4788"/>
                    </a:lnTo>
                    <a:lnTo>
                      <a:pt x="3753" y="4853"/>
                    </a:lnTo>
                    <a:lnTo>
                      <a:pt x="3840" y="4914"/>
                    </a:lnTo>
                    <a:lnTo>
                      <a:pt x="3929" y="4972"/>
                    </a:lnTo>
                    <a:lnTo>
                      <a:pt x="4021" y="5025"/>
                    </a:lnTo>
                    <a:lnTo>
                      <a:pt x="4115" y="5073"/>
                    </a:lnTo>
                    <a:lnTo>
                      <a:pt x="4213" y="5118"/>
                    </a:lnTo>
                    <a:lnTo>
                      <a:pt x="4313" y="5157"/>
                    </a:lnTo>
                    <a:lnTo>
                      <a:pt x="4415" y="5192"/>
                    </a:lnTo>
                    <a:lnTo>
                      <a:pt x="4520" y="5221"/>
                    </a:lnTo>
                    <a:lnTo>
                      <a:pt x="4627" y="5246"/>
                    </a:lnTo>
                    <a:lnTo>
                      <a:pt x="4734" y="5266"/>
                    </a:lnTo>
                    <a:lnTo>
                      <a:pt x="4844" y="5279"/>
                    </a:lnTo>
                    <a:lnTo>
                      <a:pt x="4957" y="5288"/>
                    </a:lnTo>
                    <a:lnTo>
                      <a:pt x="5070" y="5291"/>
                    </a:lnTo>
                    <a:lnTo>
                      <a:pt x="5183" y="5288"/>
                    </a:lnTo>
                    <a:lnTo>
                      <a:pt x="5295" y="5279"/>
                    </a:lnTo>
                    <a:lnTo>
                      <a:pt x="5405" y="5266"/>
                    </a:lnTo>
                    <a:lnTo>
                      <a:pt x="5513" y="5246"/>
                    </a:lnTo>
                    <a:lnTo>
                      <a:pt x="5620" y="5221"/>
                    </a:lnTo>
                    <a:lnTo>
                      <a:pt x="5725" y="5192"/>
                    </a:lnTo>
                    <a:lnTo>
                      <a:pt x="5827" y="5157"/>
                    </a:lnTo>
                    <a:lnTo>
                      <a:pt x="5927" y="5118"/>
                    </a:lnTo>
                    <a:lnTo>
                      <a:pt x="6024" y="5073"/>
                    </a:lnTo>
                    <a:lnTo>
                      <a:pt x="6119" y="5025"/>
                    </a:lnTo>
                    <a:lnTo>
                      <a:pt x="6211" y="4972"/>
                    </a:lnTo>
                    <a:lnTo>
                      <a:pt x="6300" y="4914"/>
                    </a:lnTo>
                    <a:lnTo>
                      <a:pt x="6387" y="4853"/>
                    </a:lnTo>
                    <a:lnTo>
                      <a:pt x="6470" y="4788"/>
                    </a:lnTo>
                    <a:lnTo>
                      <a:pt x="6549" y="4719"/>
                    </a:lnTo>
                    <a:lnTo>
                      <a:pt x="6626" y="4647"/>
                    </a:lnTo>
                    <a:lnTo>
                      <a:pt x="6699" y="4570"/>
                    </a:lnTo>
                    <a:lnTo>
                      <a:pt x="6768" y="4490"/>
                    </a:lnTo>
                    <a:lnTo>
                      <a:pt x="6834" y="4407"/>
                    </a:lnTo>
                    <a:lnTo>
                      <a:pt x="6895" y="4320"/>
                    </a:lnTo>
                    <a:lnTo>
                      <a:pt x="6953" y="4231"/>
                    </a:lnTo>
                    <a:lnTo>
                      <a:pt x="7005" y="4139"/>
                    </a:lnTo>
                    <a:lnTo>
                      <a:pt x="7054" y="4044"/>
                    </a:lnTo>
                    <a:lnTo>
                      <a:pt x="7098" y="3946"/>
                    </a:lnTo>
                    <a:lnTo>
                      <a:pt x="7137" y="3846"/>
                    </a:lnTo>
                    <a:lnTo>
                      <a:pt x="7172" y="3744"/>
                    </a:lnTo>
                    <a:lnTo>
                      <a:pt x="7202" y="3640"/>
                    </a:lnTo>
                    <a:lnTo>
                      <a:pt x="7226" y="3533"/>
                    </a:lnTo>
                    <a:lnTo>
                      <a:pt x="7245" y="3425"/>
                    </a:lnTo>
                    <a:lnTo>
                      <a:pt x="7259" y="3315"/>
                    </a:lnTo>
                    <a:lnTo>
                      <a:pt x="7268" y="3203"/>
                    </a:lnTo>
                    <a:lnTo>
                      <a:pt x="7271" y="3090"/>
                    </a:lnTo>
                    <a:lnTo>
                      <a:pt x="7271" y="3032"/>
                    </a:lnTo>
                    <a:lnTo>
                      <a:pt x="7267" y="2973"/>
                    </a:lnTo>
                    <a:lnTo>
                      <a:pt x="7264" y="2916"/>
                    </a:lnTo>
                    <a:lnTo>
                      <a:pt x="7258" y="2859"/>
                    </a:lnTo>
                    <a:lnTo>
                      <a:pt x="7252" y="2802"/>
                    </a:lnTo>
                    <a:lnTo>
                      <a:pt x="7244" y="2745"/>
                    </a:lnTo>
                    <a:lnTo>
                      <a:pt x="7235" y="2690"/>
                    </a:lnTo>
                    <a:lnTo>
                      <a:pt x="7224" y="2634"/>
                    </a:lnTo>
                    <a:lnTo>
                      <a:pt x="7212" y="2580"/>
                    </a:lnTo>
                    <a:lnTo>
                      <a:pt x="7197" y="2525"/>
                    </a:lnTo>
                    <a:lnTo>
                      <a:pt x="7183" y="2471"/>
                    </a:lnTo>
                    <a:lnTo>
                      <a:pt x="7166" y="2417"/>
                    </a:lnTo>
                    <a:lnTo>
                      <a:pt x="7148" y="2365"/>
                    </a:lnTo>
                    <a:lnTo>
                      <a:pt x="7129" y="2313"/>
                    </a:lnTo>
                    <a:lnTo>
                      <a:pt x="7109" y="2262"/>
                    </a:lnTo>
                    <a:lnTo>
                      <a:pt x="7088" y="2211"/>
                    </a:lnTo>
                    <a:lnTo>
                      <a:pt x="7065" y="2161"/>
                    </a:lnTo>
                    <a:lnTo>
                      <a:pt x="7042" y="2111"/>
                    </a:lnTo>
                    <a:lnTo>
                      <a:pt x="7016" y="2062"/>
                    </a:lnTo>
                    <a:lnTo>
                      <a:pt x="6990" y="2014"/>
                    </a:lnTo>
                    <a:lnTo>
                      <a:pt x="6963" y="1967"/>
                    </a:lnTo>
                    <a:lnTo>
                      <a:pt x="6935" y="1921"/>
                    </a:lnTo>
                    <a:lnTo>
                      <a:pt x="6905" y="1874"/>
                    </a:lnTo>
                    <a:lnTo>
                      <a:pt x="6874" y="1830"/>
                    </a:lnTo>
                    <a:lnTo>
                      <a:pt x="6843" y="1785"/>
                    </a:lnTo>
                    <a:lnTo>
                      <a:pt x="6809" y="1742"/>
                    </a:lnTo>
                    <a:lnTo>
                      <a:pt x="6776" y="1700"/>
                    </a:lnTo>
                    <a:lnTo>
                      <a:pt x="6740" y="1657"/>
                    </a:lnTo>
                    <a:lnTo>
                      <a:pt x="6705" y="1617"/>
                    </a:lnTo>
                    <a:lnTo>
                      <a:pt x="6668" y="1577"/>
                    </a:lnTo>
                    <a:lnTo>
                      <a:pt x="6630" y="1538"/>
                    </a:lnTo>
                    <a:lnTo>
                      <a:pt x="6592" y="1500"/>
                    </a:lnTo>
                    <a:lnTo>
                      <a:pt x="6439" y="1363"/>
                    </a:lnTo>
                    <a:lnTo>
                      <a:pt x="6279" y="1232"/>
                    </a:lnTo>
                    <a:lnTo>
                      <a:pt x="6113" y="1109"/>
                    </a:lnTo>
                    <a:lnTo>
                      <a:pt x="5938" y="994"/>
                    </a:lnTo>
                    <a:lnTo>
                      <a:pt x="5758" y="886"/>
                    </a:lnTo>
                    <a:lnTo>
                      <a:pt x="5570" y="785"/>
                    </a:lnTo>
                    <a:lnTo>
                      <a:pt x="5378" y="691"/>
                    </a:lnTo>
                    <a:lnTo>
                      <a:pt x="5180" y="603"/>
                    </a:lnTo>
                    <a:lnTo>
                      <a:pt x="4978" y="522"/>
                    </a:lnTo>
                    <a:lnTo>
                      <a:pt x="4770" y="447"/>
                    </a:lnTo>
                    <a:lnTo>
                      <a:pt x="4560" y="378"/>
                    </a:lnTo>
                    <a:lnTo>
                      <a:pt x="4345" y="316"/>
                    </a:lnTo>
                    <a:lnTo>
                      <a:pt x="4128" y="260"/>
                    </a:lnTo>
                    <a:lnTo>
                      <a:pt x="3908" y="210"/>
                    </a:lnTo>
                    <a:lnTo>
                      <a:pt x="3685" y="166"/>
                    </a:lnTo>
                    <a:lnTo>
                      <a:pt x="3462" y="127"/>
                    </a:lnTo>
                    <a:lnTo>
                      <a:pt x="3236" y="94"/>
                    </a:lnTo>
                    <a:lnTo>
                      <a:pt x="3010" y="66"/>
                    </a:lnTo>
                    <a:lnTo>
                      <a:pt x="2784" y="43"/>
                    </a:lnTo>
                    <a:lnTo>
                      <a:pt x="2557" y="25"/>
                    </a:lnTo>
                    <a:lnTo>
                      <a:pt x="2331" y="13"/>
                    </a:lnTo>
                    <a:lnTo>
                      <a:pt x="2106" y="4"/>
                    </a:lnTo>
                    <a:lnTo>
                      <a:pt x="1882" y="0"/>
                    </a:lnTo>
                    <a:lnTo>
                      <a:pt x="1660" y="2"/>
                    </a:lnTo>
                    <a:lnTo>
                      <a:pt x="1440" y="7"/>
                    </a:lnTo>
                    <a:lnTo>
                      <a:pt x="1223" y="17"/>
                    </a:lnTo>
                    <a:lnTo>
                      <a:pt x="1009" y="30"/>
                    </a:lnTo>
                    <a:lnTo>
                      <a:pt x="798" y="48"/>
                    </a:lnTo>
                    <a:lnTo>
                      <a:pt x="591" y="70"/>
                    </a:lnTo>
                    <a:lnTo>
                      <a:pt x="389" y="95"/>
                    </a:lnTo>
                    <a:lnTo>
                      <a:pt x="192" y="124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5F058818-2902-443E-9516-37989F8C9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272" y="3428999"/>
                <a:ext cx="1705521" cy="3086563"/>
              </a:xfrm>
              <a:custGeom>
                <a:avLst/>
                <a:gdLst>
                  <a:gd name="T0" fmla="*/ 2387 w 4453"/>
                  <a:gd name="T1" fmla="*/ 321 h 8058"/>
                  <a:gd name="T2" fmla="*/ 2610 w 4453"/>
                  <a:gd name="T3" fmla="*/ 770 h 8058"/>
                  <a:gd name="T4" fmla="*/ 2809 w 4453"/>
                  <a:gd name="T5" fmla="*/ 1229 h 8058"/>
                  <a:gd name="T6" fmla="*/ 2979 w 4453"/>
                  <a:gd name="T7" fmla="*/ 1687 h 8058"/>
                  <a:gd name="T8" fmla="*/ 3117 w 4453"/>
                  <a:gd name="T9" fmla="*/ 2130 h 8058"/>
                  <a:gd name="T10" fmla="*/ 3216 w 4453"/>
                  <a:gd name="T11" fmla="*/ 2548 h 8058"/>
                  <a:gd name="T12" fmla="*/ 3274 w 4453"/>
                  <a:gd name="T13" fmla="*/ 2926 h 8058"/>
                  <a:gd name="T14" fmla="*/ 3285 w 4453"/>
                  <a:gd name="T15" fmla="*/ 3253 h 8058"/>
                  <a:gd name="T16" fmla="*/ 3256 w 4453"/>
                  <a:gd name="T17" fmla="*/ 3487 h 8058"/>
                  <a:gd name="T18" fmla="*/ 3206 w 4453"/>
                  <a:gd name="T19" fmla="*/ 3638 h 8058"/>
                  <a:gd name="T20" fmla="*/ 3137 w 4453"/>
                  <a:gd name="T21" fmla="*/ 3728 h 8058"/>
                  <a:gd name="T22" fmla="*/ 3051 w 4453"/>
                  <a:gd name="T23" fmla="*/ 3767 h 8058"/>
                  <a:gd name="T24" fmla="*/ 2947 w 4453"/>
                  <a:gd name="T25" fmla="*/ 3770 h 8058"/>
                  <a:gd name="T26" fmla="*/ 2829 w 4453"/>
                  <a:gd name="T27" fmla="*/ 3749 h 8058"/>
                  <a:gd name="T28" fmla="*/ 2627 w 4453"/>
                  <a:gd name="T29" fmla="*/ 3699 h 8058"/>
                  <a:gd name="T30" fmla="*/ 2472 w 4453"/>
                  <a:gd name="T31" fmla="*/ 3674 h 8058"/>
                  <a:gd name="T32" fmla="*/ 2293 w 4453"/>
                  <a:gd name="T33" fmla="*/ 3658 h 8058"/>
                  <a:gd name="T34" fmla="*/ 2114 w 4453"/>
                  <a:gd name="T35" fmla="*/ 3658 h 8058"/>
                  <a:gd name="T36" fmla="*/ 1932 w 4453"/>
                  <a:gd name="T37" fmla="*/ 3673 h 8058"/>
                  <a:gd name="T38" fmla="*/ 1754 w 4453"/>
                  <a:gd name="T39" fmla="*/ 3702 h 8058"/>
                  <a:gd name="T40" fmla="*/ 1575 w 4453"/>
                  <a:gd name="T41" fmla="*/ 3747 h 8058"/>
                  <a:gd name="T42" fmla="*/ 1399 w 4453"/>
                  <a:gd name="T43" fmla="*/ 3807 h 8058"/>
                  <a:gd name="T44" fmla="*/ 1227 w 4453"/>
                  <a:gd name="T45" fmla="*/ 3884 h 8058"/>
                  <a:gd name="T46" fmla="*/ 1003 w 4453"/>
                  <a:gd name="T47" fmla="*/ 4011 h 8058"/>
                  <a:gd name="T48" fmla="*/ 659 w 4453"/>
                  <a:gd name="T49" fmla="*/ 4286 h 8058"/>
                  <a:gd name="T50" fmla="*/ 382 w 4453"/>
                  <a:gd name="T51" fmla="*/ 4616 h 8058"/>
                  <a:gd name="T52" fmla="*/ 179 w 4453"/>
                  <a:gd name="T53" fmla="*/ 4988 h 8058"/>
                  <a:gd name="T54" fmla="*/ 50 w 4453"/>
                  <a:gd name="T55" fmla="*/ 5391 h 8058"/>
                  <a:gd name="T56" fmla="*/ 0 w 4453"/>
                  <a:gd name="T57" fmla="*/ 5810 h 8058"/>
                  <a:gd name="T58" fmla="*/ 32 w 4453"/>
                  <a:gd name="T59" fmla="*/ 6235 h 8058"/>
                  <a:gd name="T60" fmla="*/ 149 w 4453"/>
                  <a:gd name="T61" fmla="*/ 6654 h 8058"/>
                  <a:gd name="T62" fmla="*/ 354 w 4453"/>
                  <a:gd name="T63" fmla="*/ 7054 h 8058"/>
                  <a:gd name="T64" fmla="*/ 630 w 4453"/>
                  <a:gd name="T65" fmla="*/ 7400 h 8058"/>
                  <a:gd name="T66" fmla="*/ 960 w 4453"/>
                  <a:gd name="T67" fmla="*/ 7675 h 8058"/>
                  <a:gd name="T68" fmla="*/ 1332 w 4453"/>
                  <a:gd name="T69" fmla="*/ 7880 h 8058"/>
                  <a:gd name="T70" fmla="*/ 1734 w 4453"/>
                  <a:gd name="T71" fmla="*/ 8008 h 8058"/>
                  <a:gd name="T72" fmla="*/ 2154 w 4453"/>
                  <a:gd name="T73" fmla="*/ 8058 h 8058"/>
                  <a:gd name="T74" fmla="*/ 2579 w 4453"/>
                  <a:gd name="T75" fmla="*/ 8025 h 8058"/>
                  <a:gd name="T76" fmla="*/ 2998 w 4453"/>
                  <a:gd name="T77" fmla="*/ 7909 h 8058"/>
                  <a:gd name="T78" fmla="*/ 3352 w 4453"/>
                  <a:gd name="T79" fmla="*/ 7733 h 8058"/>
                  <a:gd name="T80" fmla="*/ 3542 w 4453"/>
                  <a:gd name="T81" fmla="*/ 7603 h 8058"/>
                  <a:gd name="T82" fmla="*/ 3714 w 4453"/>
                  <a:gd name="T83" fmla="*/ 7456 h 8058"/>
                  <a:gd name="T84" fmla="*/ 3868 w 4453"/>
                  <a:gd name="T85" fmla="*/ 7295 h 8058"/>
                  <a:gd name="T86" fmla="*/ 4004 w 4453"/>
                  <a:gd name="T87" fmla="*/ 7121 h 8058"/>
                  <a:gd name="T88" fmla="*/ 4120 w 4453"/>
                  <a:gd name="T89" fmla="*/ 6935 h 8058"/>
                  <a:gd name="T90" fmla="*/ 4217 w 4453"/>
                  <a:gd name="T91" fmla="*/ 6740 h 8058"/>
                  <a:gd name="T92" fmla="*/ 4294 w 4453"/>
                  <a:gd name="T93" fmla="*/ 6536 h 8058"/>
                  <a:gd name="T94" fmla="*/ 4382 w 4453"/>
                  <a:gd name="T95" fmla="*/ 6180 h 8058"/>
                  <a:gd name="T96" fmla="*/ 4453 w 4453"/>
                  <a:gd name="T97" fmla="*/ 5351 h 8058"/>
                  <a:gd name="T98" fmla="*/ 4380 w 4453"/>
                  <a:gd name="T99" fmla="*/ 4493 h 8058"/>
                  <a:gd name="T100" fmla="*/ 4181 w 4453"/>
                  <a:gd name="T101" fmla="*/ 3627 h 8058"/>
                  <a:gd name="T102" fmla="*/ 3880 w 4453"/>
                  <a:gd name="T103" fmla="*/ 2771 h 8058"/>
                  <a:gd name="T104" fmla="*/ 3497 w 4453"/>
                  <a:gd name="T105" fmla="*/ 1947 h 8058"/>
                  <a:gd name="T106" fmla="*/ 3056 w 4453"/>
                  <a:gd name="T107" fmla="*/ 1172 h 8058"/>
                  <a:gd name="T108" fmla="*/ 2577 w 4453"/>
                  <a:gd name="T109" fmla="*/ 46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07" y="0"/>
                    </a:moveTo>
                    <a:lnTo>
                      <a:pt x="2268" y="106"/>
                    </a:lnTo>
                    <a:lnTo>
                      <a:pt x="2328" y="212"/>
                    </a:lnTo>
                    <a:lnTo>
                      <a:pt x="2387" y="321"/>
                    </a:lnTo>
                    <a:lnTo>
                      <a:pt x="2445" y="432"/>
                    </a:lnTo>
                    <a:lnTo>
                      <a:pt x="2502" y="543"/>
                    </a:lnTo>
                    <a:lnTo>
                      <a:pt x="2557" y="657"/>
                    </a:lnTo>
                    <a:lnTo>
                      <a:pt x="2610" y="770"/>
                    </a:lnTo>
                    <a:lnTo>
                      <a:pt x="2663" y="885"/>
                    </a:lnTo>
                    <a:lnTo>
                      <a:pt x="2713" y="999"/>
                    </a:lnTo>
                    <a:lnTo>
                      <a:pt x="2762" y="1115"/>
                    </a:lnTo>
                    <a:lnTo>
                      <a:pt x="2809" y="1229"/>
                    </a:lnTo>
                    <a:lnTo>
                      <a:pt x="2855" y="1345"/>
                    </a:lnTo>
                    <a:lnTo>
                      <a:pt x="2898" y="1459"/>
                    </a:lnTo>
                    <a:lnTo>
                      <a:pt x="2941" y="1574"/>
                    </a:lnTo>
                    <a:lnTo>
                      <a:pt x="2979" y="1687"/>
                    </a:lnTo>
                    <a:lnTo>
                      <a:pt x="3017" y="1800"/>
                    </a:lnTo>
                    <a:lnTo>
                      <a:pt x="3053" y="1911"/>
                    </a:lnTo>
                    <a:lnTo>
                      <a:pt x="3086" y="2021"/>
                    </a:lnTo>
                    <a:lnTo>
                      <a:pt x="3117" y="2130"/>
                    </a:lnTo>
                    <a:lnTo>
                      <a:pt x="3146" y="2238"/>
                    </a:lnTo>
                    <a:lnTo>
                      <a:pt x="3172" y="2344"/>
                    </a:lnTo>
                    <a:lnTo>
                      <a:pt x="3195" y="2447"/>
                    </a:lnTo>
                    <a:lnTo>
                      <a:pt x="3216" y="2548"/>
                    </a:lnTo>
                    <a:lnTo>
                      <a:pt x="3235" y="2647"/>
                    </a:lnTo>
                    <a:lnTo>
                      <a:pt x="3251" y="2743"/>
                    </a:lnTo>
                    <a:lnTo>
                      <a:pt x="3264" y="2836"/>
                    </a:lnTo>
                    <a:lnTo>
                      <a:pt x="3274" y="2926"/>
                    </a:lnTo>
                    <a:lnTo>
                      <a:pt x="3282" y="3013"/>
                    </a:lnTo>
                    <a:lnTo>
                      <a:pt x="3285" y="3096"/>
                    </a:lnTo>
                    <a:lnTo>
                      <a:pt x="3287" y="3176"/>
                    </a:lnTo>
                    <a:lnTo>
                      <a:pt x="3285" y="3253"/>
                    </a:lnTo>
                    <a:lnTo>
                      <a:pt x="3279" y="3325"/>
                    </a:lnTo>
                    <a:lnTo>
                      <a:pt x="3273" y="3384"/>
                    </a:lnTo>
                    <a:lnTo>
                      <a:pt x="3265" y="3438"/>
                    </a:lnTo>
                    <a:lnTo>
                      <a:pt x="3256" y="3487"/>
                    </a:lnTo>
                    <a:lnTo>
                      <a:pt x="3245" y="3532"/>
                    </a:lnTo>
                    <a:lnTo>
                      <a:pt x="3233" y="3572"/>
                    </a:lnTo>
                    <a:lnTo>
                      <a:pt x="3221" y="3607"/>
                    </a:lnTo>
                    <a:lnTo>
                      <a:pt x="3206" y="3638"/>
                    </a:lnTo>
                    <a:lnTo>
                      <a:pt x="3191" y="3666"/>
                    </a:lnTo>
                    <a:lnTo>
                      <a:pt x="3174" y="3690"/>
                    </a:lnTo>
                    <a:lnTo>
                      <a:pt x="3156" y="3710"/>
                    </a:lnTo>
                    <a:lnTo>
                      <a:pt x="3137" y="3728"/>
                    </a:lnTo>
                    <a:lnTo>
                      <a:pt x="3117" y="3742"/>
                    </a:lnTo>
                    <a:lnTo>
                      <a:pt x="3096" y="3753"/>
                    </a:lnTo>
                    <a:lnTo>
                      <a:pt x="3074" y="3762"/>
                    </a:lnTo>
                    <a:lnTo>
                      <a:pt x="3051" y="3767"/>
                    </a:lnTo>
                    <a:lnTo>
                      <a:pt x="3026" y="3772"/>
                    </a:lnTo>
                    <a:lnTo>
                      <a:pt x="3001" y="3773"/>
                    </a:lnTo>
                    <a:lnTo>
                      <a:pt x="2974" y="3773"/>
                    </a:lnTo>
                    <a:lnTo>
                      <a:pt x="2947" y="3770"/>
                    </a:lnTo>
                    <a:lnTo>
                      <a:pt x="2918" y="3767"/>
                    </a:lnTo>
                    <a:lnTo>
                      <a:pt x="2889" y="3762"/>
                    </a:lnTo>
                    <a:lnTo>
                      <a:pt x="2859" y="3756"/>
                    </a:lnTo>
                    <a:lnTo>
                      <a:pt x="2829" y="3749"/>
                    </a:lnTo>
                    <a:lnTo>
                      <a:pt x="2797" y="3742"/>
                    </a:lnTo>
                    <a:lnTo>
                      <a:pt x="2732" y="3725"/>
                    </a:lnTo>
                    <a:lnTo>
                      <a:pt x="2663" y="3708"/>
                    </a:lnTo>
                    <a:lnTo>
                      <a:pt x="2627" y="3699"/>
                    </a:lnTo>
                    <a:lnTo>
                      <a:pt x="2590" y="3693"/>
                    </a:lnTo>
                    <a:lnTo>
                      <a:pt x="2554" y="3685"/>
                    </a:lnTo>
                    <a:lnTo>
                      <a:pt x="2516" y="3679"/>
                    </a:lnTo>
                    <a:lnTo>
                      <a:pt x="2472" y="3674"/>
                    </a:lnTo>
                    <a:lnTo>
                      <a:pt x="2427" y="3668"/>
                    </a:lnTo>
                    <a:lnTo>
                      <a:pt x="2383" y="3664"/>
                    </a:lnTo>
                    <a:lnTo>
                      <a:pt x="2338" y="3660"/>
                    </a:lnTo>
                    <a:lnTo>
                      <a:pt x="2293" y="3658"/>
                    </a:lnTo>
                    <a:lnTo>
                      <a:pt x="2248" y="3657"/>
                    </a:lnTo>
                    <a:lnTo>
                      <a:pt x="2204" y="3656"/>
                    </a:lnTo>
                    <a:lnTo>
                      <a:pt x="2158" y="3657"/>
                    </a:lnTo>
                    <a:lnTo>
                      <a:pt x="2114" y="3658"/>
                    </a:lnTo>
                    <a:lnTo>
                      <a:pt x="2068" y="3660"/>
                    </a:lnTo>
                    <a:lnTo>
                      <a:pt x="2023" y="3664"/>
                    </a:lnTo>
                    <a:lnTo>
                      <a:pt x="1978" y="3667"/>
                    </a:lnTo>
                    <a:lnTo>
                      <a:pt x="1932" y="3673"/>
                    </a:lnTo>
                    <a:lnTo>
                      <a:pt x="1888" y="3678"/>
                    </a:lnTo>
                    <a:lnTo>
                      <a:pt x="1842" y="3685"/>
                    </a:lnTo>
                    <a:lnTo>
                      <a:pt x="1798" y="3693"/>
                    </a:lnTo>
                    <a:lnTo>
                      <a:pt x="1754" y="3702"/>
                    </a:lnTo>
                    <a:lnTo>
                      <a:pt x="1709" y="3712"/>
                    </a:lnTo>
                    <a:lnTo>
                      <a:pt x="1664" y="3723"/>
                    </a:lnTo>
                    <a:lnTo>
                      <a:pt x="1619" y="3734"/>
                    </a:lnTo>
                    <a:lnTo>
                      <a:pt x="1575" y="3747"/>
                    </a:lnTo>
                    <a:lnTo>
                      <a:pt x="1531" y="3760"/>
                    </a:lnTo>
                    <a:lnTo>
                      <a:pt x="1487" y="3775"/>
                    </a:lnTo>
                    <a:lnTo>
                      <a:pt x="1443" y="3790"/>
                    </a:lnTo>
                    <a:lnTo>
                      <a:pt x="1399" y="3807"/>
                    </a:lnTo>
                    <a:lnTo>
                      <a:pt x="1356" y="3825"/>
                    </a:lnTo>
                    <a:lnTo>
                      <a:pt x="1312" y="3844"/>
                    </a:lnTo>
                    <a:lnTo>
                      <a:pt x="1270" y="3863"/>
                    </a:lnTo>
                    <a:lnTo>
                      <a:pt x="1227" y="3884"/>
                    </a:lnTo>
                    <a:lnTo>
                      <a:pt x="1185" y="3905"/>
                    </a:lnTo>
                    <a:lnTo>
                      <a:pt x="1142" y="3928"/>
                    </a:lnTo>
                    <a:lnTo>
                      <a:pt x="1100" y="3952"/>
                    </a:lnTo>
                    <a:lnTo>
                      <a:pt x="1003" y="4011"/>
                    </a:lnTo>
                    <a:lnTo>
                      <a:pt x="911" y="4074"/>
                    </a:lnTo>
                    <a:lnTo>
                      <a:pt x="823" y="4141"/>
                    </a:lnTo>
                    <a:lnTo>
                      <a:pt x="739" y="4212"/>
                    </a:lnTo>
                    <a:lnTo>
                      <a:pt x="659" y="4286"/>
                    </a:lnTo>
                    <a:lnTo>
                      <a:pt x="583" y="4364"/>
                    </a:lnTo>
                    <a:lnTo>
                      <a:pt x="512" y="4445"/>
                    </a:lnTo>
                    <a:lnTo>
                      <a:pt x="445" y="4529"/>
                    </a:lnTo>
                    <a:lnTo>
                      <a:pt x="382" y="4616"/>
                    </a:lnTo>
                    <a:lnTo>
                      <a:pt x="324" y="4706"/>
                    </a:lnTo>
                    <a:lnTo>
                      <a:pt x="271" y="4798"/>
                    </a:lnTo>
                    <a:lnTo>
                      <a:pt x="223" y="4892"/>
                    </a:lnTo>
                    <a:lnTo>
                      <a:pt x="179" y="4988"/>
                    </a:lnTo>
                    <a:lnTo>
                      <a:pt x="140" y="5086"/>
                    </a:lnTo>
                    <a:lnTo>
                      <a:pt x="104" y="5186"/>
                    </a:lnTo>
                    <a:lnTo>
                      <a:pt x="75" y="5287"/>
                    </a:lnTo>
                    <a:lnTo>
                      <a:pt x="50" y="5391"/>
                    </a:lnTo>
                    <a:lnTo>
                      <a:pt x="30" y="5494"/>
                    </a:lnTo>
                    <a:lnTo>
                      <a:pt x="15" y="5598"/>
                    </a:lnTo>
                    <a:lnTo>
                      <a:pt x="5" y="5704"/>
                    </a:lnTo>
                    <a:lnTo>
                      <a:pt x="0" y="5810"/>
                    </a:lnTo>
                    <a:lnTo>
                      <a:pt x="0" y="5916"/>
                    </a:lnTo>
                    <a:lnTo>
                      <a:pt x="5" y="6023"/>
                    </a:lnTo>
                    <a:lnTo>
                      <a:pt x="16" y="6130"/>
                    </a:lnTo>
                    <a:lnTo>
                      <a:pt x="32" y="6235"/>
                    </a:lnTo>
                    <a:lnTo>
                      <a:pt x="53" y="6342"/>
                    </a:lnTo>
                    <a:lnTo>
                      <a:pt x="80" y="6446"/>
                    </a:lnTo>
                    <a:lnTo>
                      <a:pt x="112" y="6551"/>
                    </a:lnTo>
                    <a:lnTo>
                      <a:pt x="149" y="6654"/>
                    </a:lnTo>
                    <a:lnTo>
                      <a:pt x="192" y="6758"/>
                    </a:lnTo>
                    <a:lnTo>
                      <a:pt x="241" y="6859"/>
                    </a:lnTo>
                    <a:lnTo>
                      <a:pt x="294" y="6958"/>
                    </a:lnTo>
                    <a:lnTo>
                      <a:pt x="354" y="7054"/>
                    </a:lnTo>
                    <a:lnTo>
                      <a:pt x="418" y="7146"/>
                    </a:lnTo>
                    <a:lnTo>
                      <a:pt x="484" y="7235"/>
                    </a:lnTo>
                    <a:lnTo>
                      <a:pt x="556" y="7320"/>
                    </a:lnTo>
                    <a:lnTo>
                      <a:pt x="630" y="7400"/>
                    </a:lnTo>
                    <a:lnTo>
                      <a:pt x="708" y="7475"/>
                    </a:lnTo>
                    <a:lnTo>
                      <a:pt x="789" y="7546"/>
                    </a:lnTo>
                    <a:lnTo>
                      <a:pt x="873" y="7613"/>
                    </a:lnTo>
                    <a:lnTo>
                      <a:pt x="960" y="7675"/>
                    </a:lnTo>
                    <a:lnTo>
                      <a:pt x="1049" y="7733"/>
                    </a:lnTo>
                    <a:lnTo>
                      <a:pt x="1141" y="7787"/>
                    </a:lnTo>
                    <a:lnTo>
                      <a:pt x="1236" y="7835"/>
                    </a:lnTo>
                    <a:lnTo>
                      <a:pt x="1332" y="7880"/>
                    </a:lnTo>
                    <a:lnTo>
                      <a:pt x="1430" y="7919"/>
                    </a:lnTo>
                    <a:lnTo>
                      <a:pt x="1530" y="7953"/>
                    </a:lnTo>
                    <a:lnTo>
                      <a:pt x="1631" y="7983"/>
                    </a:lnTo>
                    <a:lnTo>
                      <a:pt x="1734" y="8008"/>
                    </a:lnTo>
                    <a:lnTo>
                      <a:pt x="1838" y="8028"/>
                    </a:lnTo>
                    <a:lnTo>
                      <a:pt x="1942" y="8043"/>
                    </a:lnTo>
                    <a:lnTo>
                      <a:pt x="2048" y="8053"/>
                    </a:lnTo>
                    <a:lnTo>
                      <a:pt x="2154" y="8058"/>
                    </a:lnTo>
                    <a:lnTo>
                      <a:pt x="2260" y="8058"/>
                    </a:lnTo>
                    <a:lnTo>
                      <a:pt x="2366" y="8052"/>
                    </a:lnTo>
                    <a:lnTo>
                      <a:pt x="2473" y="8042"/>
                    </a:lnTo>
                    <a:lnTo>
                      <a:pt x="2579" y="8025"/>
                    </a:lnTo>
                    <a:lnTo>
                      <a:pt x="2685" y="8004"/>
                    </a:lnTo>
                    <a:lnTo>
                      <a:pt x="2790" y="7978"/>
                    </a:lnTo>
                    <a:lnTo>
                      <a:pt x="2895" y="7947"/>
                    </a:lnTo>
                    <a:lnTo>
                      <a:pt x="2998" y="7909"/>
                    </a:lnTo>
                    <a:lnTo>
                      <a:pt x="3101" y="7865"/>
                    </a:lnTo>
                    <a:lnTo>
                      <a:pt x="3202" y="7818"/>
                    </a:lnTo>
                    <a:lnTo>
                      <a:pt x="3302" y="7763"/>
                    </a:lnTo>
                    <a:lnTo>
                      <a:pt x="3352" y="7733"/>
                    </a:lnTo>
                    <a:lnTo>
                      <a:pt x="3401" y="7702"/>
                    </a:lnTo>
                    <a:lnTo>
                      <a:pt x="3448" y="7670"/>
                    </a:lnTo>
                    <a:lnTo>
                      <a:pt x="3496" y="7637"/>
                    </a:lnTo>
                    <a:lnTo>
                      <a:pt x="3542" y="7603"/>
                    </a:lnTo>
                    <a:lnTo>
                      <a:pt x="3586" y="7568"/>
                    </a:lnTo>
                    <a:lnTo>
                      <a:pt x="3630" y="7531"/>
                    </a:lnTo>
                    <a:lnTo>
                      <a:pt x="3673" y="7494"/>
                    </a:lnTo>
                    <a:lnTo>
                      <a:pt x="3714" y="7456"/>
                    </a:lnTo>
                    <a:lnTo>
                      <a:pt x="3754" y="7418"/>
                    </a:lnTo>
                    <a:lnTo>
                      <a:pt x="3793" y="7378"/>
                    </a:lnTo>
                    <a:lnTo>
                      <a:pt x="3831" y="7336"/>
                    </a:lnTo>
                    <a:lnTo>
                      <a:pt x="3868" y="7295"/>
                    </a:lnTo>
                    <a:lnTo>
                      <a:pt x="3904" y="7252"/>
                    </a:lnTo>
                    <a:lnTo>
                      <a:pt x="3939" y="7210"/>
                    </a:lnTo>
                    <a:lnTo>
                      <a:pt x="3972" y="7165"/>
                    </a:lnTo>
                    <a:lnTo>
                      <a:pt x="4004" y="7121"/>
                    </a:lnTo>
                    <a:lnTo>
                      <a:pt x="4034" y="7075"/>
                    </a:lnTo>
                    <a:lnTo>
                      <a:pt x="4064" y="7030"/>
                    </a:lnTo>
                    <a:lnTo>
                      <a:pt x="4093" y="6982"/>
                    </a:lnTo>
                    <a:lnTo>
                      <a:pt x="4120" y="6935"/>
                    </a:lnTo>
                    <a:lnTo>
                      <a:pt x="4146" y="6888"/>
                    </a:lnTo>
                    <a:lnTo>
                      <a:pt x="4171" y="6839"/>
                    </a:lnTo>
                    <a:lnTo>
                      <a:pt x="4195" y="6790"/>
                    </a:lnTo>
                    <a:lnTo>
                      <a:pt x="4217" y="6740"/>
                    </a:lnTo>
                    <a:lnTo>
                      <a:pt x="4239" y="6690"/>
                    </a:lnTo>
                    <a:lnTo>
                      <a:pt x="4259" y="6639"/>
                    </a:lnTo>
                    <a:lnTo>
                      <a:pt x="4276" y="6589"/>
                    </a:lnTo>
                    <a:lnTo>
                      <a:pt x="4294" y="6536"/>
                    </a:lnTo>
                    <a:lnTo>
                      <a:pt x="4311" y="6485"/>
                    </a:lnTo>
                    <a:lnTo>
                      <a:pt x="4325" y="6433"/>
                    </a:lnTo>
                    <a:lnTo>
                      <a:pt x="4339" y="6380"/>
                    </a:lnTo>
                    <a:lnTo>
                      <a:pt x="4382" y="6180"/>
                    </a:lnTo>
                    <a:lnTo>
                      <a:pt x="4415" y="5976"/>
                    </a:lnTo>
                    <a:lnTo>
                      <a:pt x="4438" y="5770"/>
                    </a:lnTo>
                    <a:lnTo>
                      <a:pt x="4450" y="5562"/>
                    </a:lnTo>
                    <a:lnTo>
                      <a:pt x="4453" y="5351"/>
                    </a:lnTo>
                    <a:lnTo>
                      <a:pt x="4448" y="5138"/>
                    </a:lnTo>
                    <a:lnTo>
                      <a:pt x="4433" y="4924"/>
                    </a:lnTo>
                    <a:lnTo>
                      <a:pt x="4410" y="4709"/>
                    </a:lnTo>
                    <a:lnTo>
                      <a:pt x="4380" y="4493"/>
                    </a:lnTo>
                    <a:lnTo>
                      <a:pt x="4341" y="4276"/>
                    </a:lnTo>
                    <a:lnTo>
                      <a:pt x="4294" y="4059"/>
                    </a:lnTo>
                    <a:lnTo>
                      <a:pt x="4241" y="3843"/>
                    </a:lnTo>
                    <a:lnTo>
                      <a:pt x="4181" y="3627"/>
                    </a:lnTo>
                    <a:lnTo>
                      <a:pt x="4114" y="3410"/>
                    </a:lnTo>
                    <a:lnTo>
                      <a:pt x="4041" y="3196"/>
                    </a:lnTo>
                    <a:lnTo>
                      <a:pt x="3963" y="2983"/>
                    </a:lnTo>
                    <a:lnTo>
                      <a:pt x="3880" y="2771"/>
                    </a:lnTo>
                    <a:lnTo>
                      <a:pt x="3791" y="2561"/>
                    </a:lnTo>
                    <a:lnTo>
                      <a:pt x="3697" y="2354"/>
                    </a:lnTo>
                    <a:lnTo>
                      <a:pt x="3598" y="2149"/>
                    </a:lnTo>
                    <a:lnTo>
                      <a:pt x="3497" y="1947"/>
                    </a:lnTo>
                    <a:lnTo>
                      <a:pt x="3392" y="1748"/>
                    </a:lnTo>
                    <a:lnTo>
                      <a:pt x="3283" y="1552"/>
                    </a:lnTo>
                    <a:lnTo>
                      <a:pt x="3171" y="1360"/>
                    </a:lnTo>
                    <a:lnTo>
                      <a:pt x="3056" y="1172"/>
                    </a:lnTo>
                    <a:lnTo>
                      <a:pt x="2938" y="989"/>
                    </a:lnTo>
                    <a:lnTo>
                      <a:pt x="2819" y="811"/>
                    </a:lnTo>
                    <a:lnTo>
                      <a:pt x="2699" y="638"/>
                    </a:lnTo>
                    <a:lnTo>
                      <a:pt x="2577" y="469"/>
                    </a:lnTo>
                    <a:lnTo>
                      <a:pt x="2455" y="307"/>
                    </a:lnTo>
                    <a:lnTo>
                      <a:pt x="2330" y="150"/>
                    </a:lnTo>
                    <a:lnTo>
                      <a:pt x="2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9" name="Freeform 29">
                <a:extLst>
                  <a:ext uri="{FF2B5EF4-FFF2-40B4-BE49-F238E27FC236}">
                    <a16:creationId xmlns:a16="http://schemas.microsoft.com/office/drawing/2014/main" id="{EFC2C8EB-40B6-4699-BFFD-50C584EBC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182" y="342438"/>
                <a:ext cx="1705521" cy="3086563"/>
              </a:xfrm>
              <a:custGeom>
                <a:avLst/>
                <a:gdLst>
                  <a:gd name="T0" fmla="*/ 2066 w 4453"/>
                  <a:gd name="T1" fmla="*/ 7737 h 8058"/>
                  <a:gd name="T2" fmla="*/ 1843 w 4453"/>
                  <a:gd name="T3" fmla="*/ 7288 h 8058"/>
                  <a:gd name="T4" fmla="*/ 1644 w 4453"/>
                  <a:gd name="T5" fmla="*/ 6829 h 8058"/>
                  <a:gd name="T6" fmla="*/ 1474 w 4453"/>
                  <a:gd name="T7" fmla="*/ 6371 h 8058"/>
                  <a:gd name="T8" fmla="*/ 1336 w 4453"/>
                  <a:gd name="T9" fmla="*/ 5928 h 8058"/>
                  <a:gd name="T10" fmla="*/ 1237 w 4453"/>
                  <a:gd name="T11" fmla="*/ 5510 h 8058"/>
                  <a:gd name="T12" fmla="*/ 1179 w 4453"/>
                  <a:gd name="T13" fmla="*/ 5132 h 8058"/>
                  <a:gd name="T14" fmla="*/ 1168 w 4453"/>
                  <a:gd name="T15" fmla="*/ 4805 h 8058"/>
                  <a:gd name="T16" fmla="*/ 1197 w 4453"/>
                  <a:gd name="T17" fmla="*/ 4571 h 8058"/>
                  <a:gd name="T18" fmla="*/ 1247 w 4453"/>
                  <a:gd name="T19" fmla="*/ 4420 h 8058"/>
                  <a:gd name="T20" fmla="*/ 1316 w 4453"/>
                  <a:gd name="T21" fmla="*/ 4330 h 8058"/>
                  <a:gd name="T22" fmla="*/ 1402 w 4453"/>
                  <a:gd name="T23" fmla="*/ 4291 h 8058"/>
                  <a:gd name="T24" fmla="*/ 1506 w 4453"/>
                  <a:gd name="T25" fmla="*/ 4288 h 8058"/>
                  <a:gd name="T26" fmla="*/ 1624 w 4453"/>
                  <a:gd name="T27" fmla="*/ 4309 h 8058"/>
                  <a:gd name="T28" fmla="*/ 1826 w 4453"/>
                  <a:gd name="T29" fmla="*/ 4359 h 8058"/>
                  <a:gd name="T30" fmla="*/ 1981 w 4453"/>
                  <a:gd name="T31" fmla="*/ 4384 h 8058"/>
                  <a:gd name="T32" fmla="*/ 2160 w 4453"/>
                  <a:gd name="T33" fmla="*/ 4400 h 8058"/>
                  <a:gd name="T34" fmla="*/ 2339 w 4453"/>
                  <a:gd name="T35" fmla="*/ 4400 h 8058"/>
                  <a:gd name="T36" fmla="*/ 2521 w 4453"/>
                  <a:gd name="T37" fmla="*/ 4385 h 8058"/>
                  <a:gd name="T38" fmla="*/ 2699 w 4453"/>
                  <a:gd name="T39" fmla="*/ 4356 h 8058"/>
                  <a:gd name="T40" fmla="*/ 2878 w 4453"/>
                  <a:gd name="T41" fmla="*/ 4311 h 8058"/>
                  <a:gd name="T42" fmla="*/ 3054 w 4453"/>
                  <a:gd name="T43" fmla="*/ 4251 h 8058"/>
                  <a:gd name="T44" fmla="*/ 3226 w 4453"/>
                  <a:gd name="T45" fmla="*/ 4174 h 8058"/>
                  <a:gd name="T46" fmla="*/ 3450 w 4453"/>
                  <a:gd name="T47" fmla="*/ 4047 h 8058"/>
                  <a:gd name="T48" fmla="*/ 3794 w 4453"/>
                  <a:gd name="T49" fmla="*/ 3772 h 8058"/>
                  <a:gd name="T50" fmla="*/ 4071 w 4453"/>
                  <a:gd name="T51" fmla="*/ 3442 h 8058"/>
                  <a:gd name="T52" fmla="*/ 4274 w 4453"/>
                  <a:gd name="T53" fmla="*/ 3070 h 8058"/>
                  <a:gd name="T54" fmla="*/ 4403 w 4453"/>
                  <a:gd name="T55" fmla="*/ 2667 h 8058"/>
                  <a:gd name="T56" fmla="*/ 4453 w 4453"/>
                  <a:gd name="T57" fmla="*/ 2248 h 8058"/>
                  <a:gd name="T58" fmla="*/ 4421 w 4453"/>
                  <a:gd name="T59" fmla="*/ 1823 h 8058"/>
                  <a:gd name="T60" fmla="*/ 4304 w 4453"/>
                  <a:gd name="T61" fmla="*/ 1404 h 8058"/>
                  <a:gd name="T62" fmla="*/ 4099 w 4453"/>
                  <a:gd name="T63" fmla="*/ 1004 h 8058"/>
                  <a:gd name="T64" fmla="*/ 3823 w 4453"/>
                  <a:gd name="T65" fmla="*/ 658 h 8058"/>
                  <a:gd name="T66" fmla="*/ 3493 w 4453"/>
                  <a:gd name="T67" fmla="*/ 383 h 8058"/>
                  <a:gd name="T68" fmla="*/ 3121 w 4453"/>
                  <a:gd name="T69" fmla="*/ 178 h 8058"/>
                  <a:gd name="T70" fmla="*/ 2719 w 4453"/>
                  <a:gd name="T71" fmla="*/ 50 h 8058"/>
                  <a:gd name="T72" fmla="*/ 2299 w 4453"/>
                  <a:gd name="T73" fmla="*/ 0 h 8058"/>
                  <a:gd name="T74" fmla="*/ 1874 w 4453"/>
                  <a:gd name="T75" fmla="*/ 33 h 8058"/>
                  <a:gd name="T76" fmla="*/ 1455 w 4453"/>
                  <a:gd name="T77" fmla="*/ 149 h 8058"/>
                  <a:gd name="T78" fmla="*/ 1101 w 4453"/>
                  <a:gd name="T79" fmla="*/ 325 h 8058"/>
                  <a:gd name="T80" fmla="*/ 911 w 4453"/>
                  <a:gd name="T81" fmla="*/ 455 h 8058"/>
                  <a:gd name="T82" fmla="*/ 739 w 4453"/>
                  <a:gd name="T83" fmla="*/ 602 h 8058"/>
                  <a:gd name="T84" fmla="*/ 585 w 4453"/>
                  <a:gd name="T85" fmla="*/ 763 h 8058"/>
                  <a:gd name="T86" fmla="*/ 449 w 4453"/>
                  <a:gd name="T87" fmla="*/ 937 h 8058"/>
                  <a:gd name="T88" fmla="*/ 333 w 4453"/>
                  <a:gd name="T89" fmla="*/ 1123 h 8058"/>
                  <a:gd name="T90" fmla="*/ 236 w 4453"/>
                  <a:gd name="T91" fmla="*/ 1318 h 8058"/>
                  <a:gd name="T92" fmla="*/ 159 w 4453"/>
                  <a:gd name="T93" fmla="*/ 1522 h 8058"/>
                  <a:gd name="T94" fmla="*/ 71 w 4453"/>
                  <a:gd name="T95" fmla="*/ 1878 h 8058"/>
                  <a:gd name="T96" fmla="*/ 0 w 4453"/>
                  <a:gd name="T97" fmla="*/ 2707 h 8058"/>
                  <a:gd name="T98" fmla="*/ 73 w 4453"/>
                  <a:gd name="T99" fmla="*/ 3565 h 8058"/>
                  <a:gd name="T100" fmla="*/ 272 w 4453"/>
                  <a:gd name="T101" fmla="*/ 4431 h 8058"/>
                  <a:gd name="T102" fmla="*/ 573 w 4453"/>
                  <a:gd name="T103" fmla="*/ 5287 h 8058"/>
                  <a:gd name="T104" fmla="*/ 956 w 4453"/>
                  <a:gd name="T105" fmla="*/ 6111 h 8058"/>
                  <a:gd name="T106" fmla="*/ 1397 w 4453"/>
                  <a:gd name="T107" fmla="*/ 6886 h 8058"/>
                  <a:gd name="T108" fmla="*/ 1876 w 4453"/>
                  <a:gd name="T109" fmla="*/ 758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46" y="8058"/>
                    </a:moveTo>
                    <a:lnTo>
                      <a:pt x="2185" y="7952"/>
                    </a:lnTo>
                    <a:lnTo>
                      <a:pt x="2125" y="7846"/>
                    </a:lnTo>
                    <a:lnTo>
                      <a:pt x="2066" y="7737"/>
                    </a:lnTo>
                    <a:lnTo>
                      <a:pt x="2008" y="7626"/>
                    </a:lnTo>
                    <a:lnTo>
                      <a:pt x="1951" y="7515"/>
                    </a:lnTo>
                    <a:lnTo>
                      <a:pt x="1896" y="7401"/>
                    </a:lnTo>
                    <a:lnTo>
                      <a:pt x="1843" y="7288"/>
                    </a:lnTo>
                    <a:lnTo>
                      <a:pt x="1790" y="7173"/>
                    </a:lnTo>
                    <a:lnTo>
                      <a:pt x="1740" y="7059"/>
                    </a:lnTo>
                    <a:lnTo>
                      <a:pt x="1691" y="6943"/>
                    </a:lnTo>
                    <a:lnTo>
                      <a:pt x="1644" y="6829"/>
                    </a:lnTo>
                    <a:lnTo>
                      <a:pt x="1598" y="6713"/>
                    </a:lnTo>
                    <a:lnTo>
                      <a:pt x="1555" y="6599"/>
                    </a:lnTo>
                    <a:lnTo>
                      <a:pt x="1512" y="6484"/>
                    </a:lnTo>
                    <a:lnTo>
                      <a:pt x="1474" y="6371"/>
                    </a:lnTo>
                    <a:lnTo>
                      <a:pt x="1436" y="6258"/>
                    </a:lnTo>
                    <a:lnTo>
                      <a:pt x="1400" y="6147"/>
                    </a:lnTo>
                    <a:lnTo>
                      <a:pt x="1367" y="6037"/>
                    </a:lnTo>
                    <a:lnTo>
                      <a:pt x="1336" y="5928"/>
                    </a:lnTo>
                    <a:lnTo>
                      <a:pt x="1307" y="5820"/>
                    </a:lnTo>
                    <a:lnTo>
                      <a:pt x="1281" y="5714"/>
                    </a:lnTo>
                    <a:lnTo>
                      <a:pt x="1258" y="5611"/>
                    </a:lnTo>
                    <a:lnTo>
                      <a:pt x="1237" y="5510"/>
                    </a:lnTo>
                    <a:lnTo>
                      <a:pt x="1218" y="5411"/>
                    </a:lnTo>
                    <a:lnTo>
                      <a:pt x="1202" y="5315"/>
                    </a:lnTo>
                    <a:lnTo>
                      <a:pt x="1189" y="5222"/>
                    </a:lnTo>
                    <a:lnTo>
                      <a:pt x="1179" y="5132"/>
                    </a:lnTo>
                    <a:lnTo>
                      <a:pt x="1171" y="5045"/>
                    </a:lnTo>
                    <a:lnTo>
                      <a:pt x="1168" y="4962"/>
                    </a:lnTo>
                    <a:lnTo>
                      <a:pt x="1166" y="4882"/>
                    </a:lnTo>
                    <a:lnTo>
                      <a:pt x="1168" y="4805"/>
                    </a:lnTo>
                    <a:lnTo>
                      <a:pt x="1174" y="4733"/>
                    </a:lnTo>
                    <a:lnTo>
                      <a:pt x="1180" y="4674"/>
                    </a:lnTo>
                    <a:lnTo>
                      <a:pt x="1188" y="4620"/>
                    </a:lnTo>
                    <a:lnTo>
                      <a:pt x="1197" y="4571"/>
                    </a:lnTo>
                    <a:lnTo>
                      <a:pt x="1208" y="4526"/>
                    </a:lnTo>
                    <a:lnTo>
                      <a:pt x="1220" y="4486"/>
                    </a:lnTo>
                    <a:lnTo>
                      <a:pt x="1232" y="4451"/>
                    </a:lnTo>
                    <a:lnTo>
                      <a:pt x="1247" y="4420"/>
                    </a:lnTo>
                    <a:lnTo>
                      <a:pt x="1262" y="4392"/>
                    </a:lnTo>
                    <a:lnTo>
                      <a:pt x="1279" y="4368"/>
                    </a:lnTo>
                    <a:lnTo>
                      <a:pt x="1297" y="4348"/>
                    </a:lnTo>
                    <a:lnTo>
                      <a:pt x="1316" y="4330"/>
                    </a:lnTo>
                    <a:lnTo>
                      <a:pt x="1336" y="4316"/>
                    </a:lnTo>
                    <a:lnTo>
                      <a:pt x="1357" y="4305"/>
                    </a:lnTo>
                    <a:lnTo>
                      <a:pt x="1379" y="4296"/>
                    </a:lnTo>
                    <a:lnTo>
                      <a:pt x="1402" y="4291"/>
                    </a:lnTo>
                    <a:lnTo>
                      <a:pt x="1427" y="4286"/>
                    </a:lnTo>
                    <a:lnTo>
                      <a:pt x="1452" y="4285"/>
                    </a:lnTo>
                    <a:lnTo>
                      <a:pt x="1479" y="4285"/>
                    </a:lnTo>
                    <a:lnTo>
                      <a:pt x="1506" y="4288"/>
                    </a:lnTo>
                    <a:lnTo>
                      <a:pt x="1535" y="4291"/>
                    </a:lnTo>
                    <a:lnTo>
                      <a:pt x="1564" y="4296"/>
                    </a:lnTo>
                    <a:lnTo>
                      <a:pt x="1594" y="4302"/>
                    </a:lnTo>
                    <a:lnTo>
                      <a:pt x="1624" y="4309"/>
                    </a:lnTo>
                    <a:lnTo>
                      <a:pt x="1656" y="4316"/>
                    </a:lnTo>
                    <a:lnTo>
                      <a:pt x="1721" y="4333"/>
                    </a:lnTo>
                    <a:lnTo>
                      <a:pt x="1790" y="4350"/>
                    </a:lnTo>
                    <a:lnTo>
                      <a:pt x="1826" y="4359"/>
                    </a:lnTo>
                    <a:lnTo>
                      <a:pt x="1863" y="4365"/>
                    </a:lnTo>
                    <a:lnTo>
                      <a:pt x="1899" y="4373"/>
                    </a:lnTo>
                    <a:lnTo>
                      <a:pt x="1937" y="4379"/>
                    </a:lnTo>
                    <a:lnTo>
                      <a:pt x="1981" y="4384"/>
                    </a:lnTo>
                    <a:lnTo>
                      <a:pt x="2026" y="4390"/>
                    </a:lnTo>
                    <a:lnTo>
                      <a:pt x="2070" y="4394"/>
                    </a:lnTo>
                    <a:lnTo>
                      <a:pt x="2115" y="4398"/>
                    </a:lnTo>
                    <a:lnTo>
                      <a:pt x="2160" y="4400"/>
                    </a:lnTo>
                    <a:lnTo>
                      <a:pt x="2205" y="4401"/>
                    </a:lnTo>
                    <a:lnTo>
                      <a:pt x="2249" y="4402"/>
                    </a:lnTo>
                    <a:lnTo>
                      <a:pt x="2295" y="4401"/>
                    </a:lnTo>
                    <a:lnTo>
                      <a:pt x="2339" y="4400"/>
                    </a:lnTo>
                    <a:lnTo>
                      <a:pt x="2385" y="4398"/>
                    </a:lnTo>
                    <a:lnTo>
                      <a:pt x="2430" y="4394"/>
                    </a:lnTo>
                    <a:lnTo>
                      <a:pt x="2475" y="4391"/>
                    </a:lnTo>
                    <a:lnTo>
                      <a:pt x="2521" y="4385"/>
                    </a:lnTo>
                    <a:lnTo>
                      <a:pt x="2565" y="4380"/>
                    </a:lnTo>
                    <a:lnTo>
                      <a:pt x="2611" y="4373"/>
                    </a:lnTo>
                    <a:lnTo>
                      <a:pt x="2655" y="4365"/>
                    </a:lnTo>
                    <a:lnTo>
                      <a:pt x="2699" y="4356"/>
                    </a:lnTo>
                    <a:lnTo>
                      <a:pt x="2744" y="4346"/>
                    </a:lnTo>
                    <a:lnTo>
                      <a:pt x="2789" y="4335"/>
                    </a:lnTo>
                    <a:lnTo>
                      <a:pt x="2834" y="4324"/>
                    </a:lnTo>
                    <a:lnTo>
                      <a:pt x="2878" y="4311"/>
                    </a:lnTo>
                    <a:lnTo>
                      <a:pt x="2922" y="4298"/>
                    </a:lnTo>
                    <a:lnTo>
                      <a:pt x="2966" y="4283"/>
                    </a:lnTo>
                    <a:lnTo>
                      <a:pt x="3010" y="4268"/>
                    </a:lnTo>
                    <a:lnTo>
                      <a:pt x="3054" y="4251"/>
                    </a:lnTo>
                    <a:lnTo>
                      <a:pt x="3097" y="4233"/>
                    </a:lnTo>
                    <a:lnTo>
                      <a:pt x="3141" y="4214"/>
                    </a:lnTo>
                    <a:lnTo>
                      <a:pt x="3183" y="4195"/>
                    </a:lnTo>
                    <a:lnTo>
                      <a:pt x="3226" y="4174"/>
                    </a:lnTo>
                    <a:lnTo>
                      <a:pt x="3268" y="4153"/>
                    </a:lnTo>
                    <a:lnTo>
                      <a:pt x="3311" y="4130"/>
                    </a:lnTo>
                    <a:lnTo>
                      <a:pt x="3353" y="4106"/>
                    </a:lnTo>
                    <a:lnTo>
                      <a:pt x="3450" y="4047"/>
                    </a:lnTo>
                    <a:lnTo>
                      <a:pt x="3542" y="3984"/>
                    </a:lnTo>
                    <a:lnTo>
                      <a:pt x="3630" y="3917"/>
                    </a:lnTo>
                    <a:lnTo>
                      <a:pt x="3714" y="3846"/>
                    </a:lnTo>
                    <a:lnTo>
                      <a:pt x="3794" y="3772"/>
                    </a:lnTo>
                    <a:lnTo>
                      <a:pt x="3870" y="3694"/>
                    </a:lnTo>
                    <a:lnTo>
                      <a:pt x="3941" y="3613"/>
                    </a:lnTo>
                    <a:lnTo>
                      <a:pt x="4008" y="3529"/>
                    </a:lnTo>
                    <a:lnTo>
                      <a:pt x="4071" y="3442"/>
                    </a:lnTo>
                    <a:lnTo>
                      <a:pt x="4129" y="3352"/>
                    </a:lnTo>
                    <a:lnTo>
                      <a:pt x="4182" y="3260"/>
                    </a:lnTo>
                    <a:lnTo>
                      <a:pt x="4230" y="3166"/>
                    </a:lnTo>
                    <a:lnTo>
                      <a:pt x="4274" y="3070"/>
                    </a:lnTo>
                    <a:lnTo>
                      <a:pt x="4313" y="2972"/>
                    </a:lnTo>
                    <a:lnTo>
                      <a:pt x="4349" y="2872"/>
                    </a:lnTo>
                    <a:lnTo>
                      <a:pt x="4378" y="2771"/>
                    </a:lnTo>
                    <a:lnTo>
                      <a:pt x="4403" y="2667"/>
                    </a:lnTo>
                    <a:lnTo>
                      <a:pt x="4423" y="2564"/>
                    </a:lnTo>
                    <a:lnTo>
                      <a:pt x="4438" y="2460"/>
                    </a:lnTo>
                    <a:lnTo>
                      <a:pt x="4448" y="2354"/>
                    </a:lnTo>
                    <a:lnTo>
                      <a:pt x="4453" y="2248"/>
                    </a:lnTo>
                    <a:lnTo>
                      <a:pt x="4453" y="2142"/>
                    </a:lnTo>
                    <a:lnTo>
                      <a:pt x="4448" y="2035"/>
                    </a:lnTo>
                    <a:lnTo>
                      <a:pt x="4437" y="1928"/>
                    </a:lnTo>
                    <a:lnTo>
                      <a:pt x="4421" y="1823"/>
                    </a:lnTo>
                    <a:lnTo>
                      <a:pt x="4400" y="1716"/>
                    </a:lnTo>
                    <a:lnTo>
                      <a:pt x="4373" y="1612"/>
                    </a:lnTo>
                    <a:lnTo>
                      <a:pt x="4341" y="1507"/>
                    </a:lnTo>
                    <a:lnTo>
                      <a:pt x="4304" y="1404"/>
                    </a:lnTo>
                    <a:lnTo>
                      <a:pt x="4261" y="1300"/>
                    </a:lnTo>
                    <a:lnTo>
                      <a:pt x="4212" y="1199"/>
                    </a:lnTo>
                    <a:lnTo>
                      <a:pt x="4159" y="1100"/>
                    </a:lnTo>
                    <a:lnTo>
                      <a:pt x="4099" y="1004"/>
                    </a:lnTo>
                    <a:lnTo>
                      <a:pt x="4035" y="912"/>
                    </a:lnTo>
                    <a:lnTo>
                      <a:pt x="3969" y="823"/>
                    </a:lnTo>
                    <a:lnTo>
                      <a:pt x="3897" y="738"/>
                    </a:lnTo>
                    <a:lnTo>
                      <a:pt x="3823" y="658"/>
                    </a:lnTo>
                    <a:lnTo>
                      <a:pt x="3745" y="583"/>
                    </a:lnTo>
                    <a:lnTo>
                      <a:pt x="3664" y="512"/>
                    </a:lnTo>
                    <a:lnTo>
                      <a:pt x="3580" y="445"/>
                    </a:lnTo>
                    <a:lnTo>
                      <a:pt x="3493" y="383"/>
                    </a:lnTo>
                    <a:lnTo>
                      <a:pt x="3404" y="325"/>
                    </a:lnTo>
                    <a:lnTo>
                      <a:pt x="3312" y="271"/>
                    </a:lnTo>
                    <a:lnTo>
                      <a:pt x="3217" y="223"/>
                    </a:lnTo>
                    <a:lnTo>
                      <a:pt x="3121" y="178"/>
                    </a:lnTo>
                    <a:lnTo>
                      <a:pt x="3023" y="139"/>
                    </a:lnTo>
                    <a:lnTo>
                      <a:pt x="2923" y="105"/>
                    </a:lnTo>
                    <a:lnTo>
                      <a:pt x="2822" y="75"/>
                    </a:lnTo>
                    <a:lnTo>
                      <a:pt x="2719" y="50"/>
                    </a:lnTo>
                    <a:lnTo>
                      <a:pt x="2615" y="30"/>
                    </a:lnTo>
                    <a:lnTo>
                      <a:pt x="2511" y="15"/>
                    </a:lnTo>
                    <a:lnTo>
                      <a:pt x="2405" y="5"/>
                    </a:lnTo>
                    <a:lnTo>
                      <a:pt x="2299" y="0"/>
                    </a:lnTo>
                    <a:lnTo>
                      <a:pt x="2193" y="0"/>
                    </a:lnTo>
                    <a:lnTo>
                      <a:pt x="2086" y="6"/>
                    </a:lnTo>
                    <a:lnTo>
                      <a:pt x="1980" y="16"/>
                    </a:lnTo>
                    <a:lnTo>
                      <a:pt x="1874" y="33"/>
                    </a:lnTo>
                    <a:lnTo>
                      <a:pt x="1768" y="54"/>
                    </a:lnTo>
                    <a:lnTo>
                      <a:pt x="1663" y="80"/>
                    </a:lnTo>
                    <a:lnTo>
                      <a:pt x="1558" y="111"/>
                    </a:lnTo>
                    <a:lnTo>
                      <a:pt x="1455" y="149"/>
                    </a:lnTo>
                    <a:lnTo>
                      <a:pt x="1352" y="193"/>
                    </a:lnTo>
                    <a:lnTo>
                      <a:pt x="1251" y="240"/>
                    </a:lnTo>
                    <a:lnTo>
                      <a:pt x="1151" y="295"/>
                    </a:lnTo>
                    <a:lnTo>
                      <a:pt x="1101" y="325"/>
                    </a:lnTo>
                    <a:lnTo>
                      <a:pt x="1052" y="356"/>
                    </a:lnTo>
                    <a:lnTo>
                      <a:pt x="1005" y="388"/>
                    </a:lnTo>
                    <a:lnTo>
                      <a:pt x="957" y="421"/>
                    </a:lnTo>
                    <a:lnTo>
                      <a:pt x="911" y="455"/>
                    </a:lnTo>
                    <a:lnTo>
                      <a:pt x="867" y="490"/>
                    </a:lnTo>
                    <a:lnTo>
                      <a:pt x="823" y="527"/>
                    </a:lnTo>
                    <a:lnTo>
                      <a:pt x="780" y="564"/>
                    </a:lnTo>
                    <a:lnTo>
                      <a:pt x="739" y="602"/>
                    </a:lnTo>
                    <a:lnTo>
                      <a:pt x="699" y="640"/>
                    </a:lnTo>
                    <a:lnTo>
                      <a:pt x="660" y="680"/>
                    </a:lnTo>
                    <a:lnTo>
                      <a:pt x="622" y="722"/>
                    </a:lnTo>
                    <a:lnTo>
                      <a:pt x="585" y="763"/>
                    </a:lnTo>
                    <a:lnTo>
                      <a:pt x="549" y="806"/>
                    </a:lnTo>
                    <a:lnTo>
                      <a:pt x="514" y="848"/>
                    </a:lnTo>
                    <a:lnTo>
                      <a:pt x="481" y="893"/>
                    </a:lnTo>
                    <a:lnTo>
                      <a:pt x="449" y="937"/>
                    </a:lnTo>
                    <a:lnTo>
                      <a:pt x="419" y="983"/>
                    </a:lnTo>
                    <a:lnTo>
                      <a:pt x="389" y="1028"/>
                    </a:lnTo>
                    <a:lnTo>
                      <a:pt x="360" y="1076"/>
                    </a:lnTo>
                    <a:lnTo>
                      <a:pt x="333" y="1123"/>
                    </a:lnTo>
                    <a:lnTo>
                      <a:pt x="307" y="1170"/>
                    </a:lnTo>
                    <a:lnTo>
                      <a:pt x="282" y="1219"/>
                    </a:lnTo>
                    <a:lnTo>
                      <a:pt x="258" y="1268"/>
                    </a:lnTo>
                    <a:lnTo>
                      <a:pt x="236" y="1318"/>
                    </a:lnTo>
                    <a:lnTo>
                      <a:pt x="214" y="1368"/>
                    </a:lnTo>
                    <a:lnTo>
                      <a:pt x="194" y="1419"/>
                    </a:lnTo>
                    <a:lnTo>
                      <a:pt x="177" y="1469"/>
                    </a:lnTo>
                    <a:lnTo>
                      <a:pt x="159" y="1522"/>
                    </a:lnTo>
                    <a:lnTo>
                      <a:pt x="142" y="1573"/>
                    </a:lnTo>
                    <a:lnTo>
                      <a:pt x="128" y="1625"/>
                    </a:lnTo>
                    <a:lnTo>
                      <a:pt x="114" y="1678"/>
                    </a:lnTo>
                    <a:lnTo>
                      <a:pt x="71" y="1878"/>
                    </a:lnTo>
                    <a:lnTo>
                      <a:pt x="38" y="2082"/>
                    </a:lnTo>
                    <a:lnTo>
                      <a:pt x="15" y="2288"/>
                    </a:lnTo>
                    <a:lnTo>
                      <a:pt x="3" y="2496"/>
                    </a:lnTo>
                    <a:lnTo>
                      <a:pt x="0" y="2707"/>
                    </a:lnTo>
                    <a:lnTo>
                      <a:pt x="5" y="2920"/>
                    </a:lnTo>
                    <a:lnTo>
                      <a:pt x="20" y="3134"/>
                    </a:lnTo>
                    <a:lnTo>
                      <a:pt x="42" y="3349"/>
                    </a:lnTo>
                    <a:lnTo>
                      <a:pt x="73" y="3565"/>
                    </a:lnTo>
                    <a:lnTo>
                      <a:pt x="112" y="3782"/>
                    </a:lnTo>
                    <a:lnTo>
                      <a:pt x="159" y="3999"/>
                    </a:lnTo>
                    <a:lnTo>
                      <a:pt x="212" y="4215"/>
                    </a:lnTo>
                    <a:lnTo>
                      <a:pt x="272" y="4431"/>
                    </a:lnTo>
                    <a:lnTo>
                      <a:pt x="339" y="4648"/>
                    </a:lnTo>
                    <a:lnTo>
                      <a:pt x="412" y="4862"/>
                    </a:lnTo>
                    <a:lnTo>
                      <a:pt x="490" y="5075"/>
                    </a:lnTo>
                    <a:lnTo>
                      <a:pt x="573" y="5287"/>
                    </a:lnTo>
                    <a:lnTo>
                      <a:pt x="662" y="5497"/>
                    </a:lnTo>
                    <a:lnTo>
                      <a:pt x="756" y="5704"/>
                    </a:lnTo>
                    <a:lnTo>
                      <a:pt x="855" y="5909"/>
                    </a:lnTo>
                    <a:lnTo>
                      <a:pt x="956" y="6111"/>
                    </a:lnTo>
                    <a:lnTo>
                      <a:pt x="1061" y="6310"/>
                    </a:lnTo>
                    <a:lnTo>
                      <a:pt x="1170" y="6506"/>
                    </a:lnTo>
                    <a:lnTo>
                      <a:pt x="1282" y="6698"/>
                    </a:lnTo>
                    <a:lnTo>
                      <a:pt x="1397" y="6886"/>
                    </a:lnTo>
                    <a:lnTo>
                      <a:pt x="1514" y="7069"/>
                    </a:lnTo>
                    <a:lnTo>
                      <a:pt x="1634" y="7247"/>
                    </a:lnTo>
                    <a:lnTo>
                      <a:pt x="1754" y="7420"/>
                    </a:lnTo>
                    <a:lnTo>
                      <a:pt x="1876" y="7589"/>
                    </a:lnTo>
                    <a:lnTo>
                      <a:pt x="1998" y="7751"/>
                    </a:lnTo>
                    <a:lnTo>
                      <a:pt x="2123" y="7908"/>
                    </a:lnTo>
                    <a:lnTo>
                      <a:pt x="2246" y="80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EDACB91-CA4F-4E12-8844-DA868E5A57C7}"/>
                </a:ext>
              </a:extLst>
            </p:cNvPr>
            <p:cNvSpPr/>
            <p:nvPr/>
          </p:nvSpPr>
          <p:spPr>
            <a:xfrm>
              <a:off x="5510453" y="393747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33D5890-0677-46DA-99C1-F5F17476E5FD}"/>
                </a:ext>
              </a:extLst>
            </p:cNvPr>
            <p:cNvSpPr/>
            <p:nvPr/>
          </p:nvSpPr>
          <p:spPr>
            <a:xfrm>
              <a:off x="8949688" y="393747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FFEFDC0-A4A3-4084-A0D4-52872F0FD542}"/>
                </a:ext>
              </a:extLst>
            </p:cNvPr>
            <p:cNvSpPr/>
            <p:nvPr/>
          </p:nvSpPr>
          <p:spPr>
            <a:xfrm>
              <a:off x="8949115" y="196071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9" name="Picture 5" descr="C:\Users\TAT\AppData\Local\Microsoft\Windows\INetCache\IE\UHOV42XI\nino-regla[1]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3" t="12665" r="10164"/>
            <a:stretch/>
          </p:blipFill>
          <p:spPr bwMode="auto">
            <a:xfrm>
              <a:off x="5695504" y="4168356"/>
              <a:ext cx="766324" cy="7004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C:\Users\TAT\AppData\Local\Microsoft\Windows\INetCache\IE\3BV90N0V\orgullo[1]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1" r="15187"/>
            <a:stretch/>
          </p:blipFill>
          <p:spPr bwMode="auto">
            <a:xfrm>
              <a:off x="9134621" y="4153156"/>
              <a:ext cx="766560" cy="7050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 descr="C:\Users\TAT\AppData\Local\Microsoft\Windows\INetCache\IE\9JDAMQ32\leng_460[1]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961" y="2235182"/>
              <a:ext cx="842166" cy="5052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5485579" y="1957191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4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812" y="2112676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1DDEBAB-82EE-473F-A291-142DBF17E21B}"/>
                </a:ext>
              </a:extLst>
            </p:cNvPr>
            <p:cNvSpPr/>
            <p:nvPr/>
          </p:nvSpPr>
          <p:spPr>
            <a:xfrm>
              <a:off x="7206233" y="964494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2050" name="Picture 2" descr="C:\Users\TAT\AppData\Local\Microsoft\Windows\INetCache\IE\9JDAMQ32\logo_mas_salud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228" y="1218633"/>
              <a:ext cx="1151429" cy="6719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629218" y="2945930"/>
            <a:ext cx="1136426" cy="1136426"/>
            <a:chOff x="2604585" y="2947884"/>
            <a:chExt cx="1136426" cy="1136426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2051024-8FA5-4677-AF76-53B49107A388}"/>
                </a:ext>
              </a:extLst>
            </p:cNvPr>
            <p:cNvGrpSpPr/>
            <p:nvPr/>
          </p:nvGrpSpPr>
          <p:grpSpPr>
            <a:xfrm>
              <a:off x="2604585" y="2947884"/>
              <a:ext cx="1136426" cy="1136426"/>
              <a:chOff x="5533351" y="4853653"/>
              <a:chExt cx="1136426" cy="1136426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4AE8643-3F43-40A5-A8AC-E0CB349E2B1A}"/>
                  </a:ext>
                </a:extLst>
              </p:cNvPr>
              <p:cNvSpPr/>
              <p:nvPr/>
            </p:nvSpPr>
            <p:spPr>
              <a:xfrm>
                <a:off x="5533351" y="4853653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0" name="Freeform 40">
                <a:extLst>
                  <a:ext uri="{FF2B5EF4-FFF2-40B4-BE49-F238E27FC236}">
                    <a16:creationId xmlns:a16="http://schemas.microsoft.com/office/drawing/2014/main" id="{181FE193-5357-43B7-8754-F09F832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921" y="5338901"/>
                <a:ext cx="25333" cy="62729"/>
              </a:xfrm>
              <a:custGeom>
                <a:avLst/>
                <a:gdLst>
                  <a:gd name="T0" fmla="*/ 328 w 356"/>
                  <a:gd name="T1" fmla="*/ 26 h 885"/>
                  <a:gd name="T2" fmla="*/ 266 w 356"/>
                  <a:gd name="T3" fmla="*/ 0 h 885"/>
                  <a:gd name="T4" fmla="*/ 90 w 356"/>
                  <a:gd name="T5" fmla="*/ 0 h 885"/>
                  <a:gd name="T6" fmla="*/ 28 w 356"/>
                  <a:gd name="T7" fmla="*/ 26 h 885"/>
                  <a:gd name="T8" fmla="*/ 17 w 356"/>
                  <a:gd name="T9" fmla="*/ 122 h 885"/>
                  <a:gd name="T10" fmla="*/ 111 w 356"/>
                  <a:gd name="T11" fmla="*/ 263 h 885"/>
                  <a:gd name="T12" fmla="*/ 67 w 356"/>
                  <a:gd name="T13" fmla="*/ 633 h 885"/>
                  <a:gd name="T14" fmla="*/ 153 w 356"/>
                  <a:gd name="T15" fmla="*/ 862 h 885"/>
                  <a:gd name="T16" fmla="*/ 203 w 356"/>
                  <a:gd name="T17" fmla="*/ 862 h 885"/>
                  <a:gd name="T18" fmla="*/ 289 w 356"/>
                  <a:gd name="T19" fmla="*/ 633 h 885"/>
                  <a:gd name="T20" fmla="*/ 245 w 356"/>
                  <a:gd name="T21" fmla="*/ 263 h 885"/>
                  <a:gd name="T22" fmla="*/ 339 w 356"/>
                  <a:gd name="T23" fmla="*/ 122 h 885"/>
                  <a:gd name="T24" fmla="*/ 328 w 356"/>
                  <a:gd name="T25" fmla="*/ 26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6" h="885">
                    <a:moveTo>
                      <a:pt x="328" y="26"/>
                    </a:moveTo>
                    <a:cubicBezTo>
                      <a:pt x="312" y="9"/>
                      <a:pt x="289" y="0"/>
                      <a:pt x="266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67" y="0"/>
                      <a:pt x="44" y="9"/>
                      <a:pt x="28" y="26"/>
                    </a:cubicBezTo>
                    <a:cubicBezTo>
                      <a:pt x="3" y="53"/>
                      <a:pt x="0" y="92"/>
                      <a:pt x="17" y="122"/>
                    </a:cubicBezTo>
                    <a:cubicBezTo>
                      <a:pt x="111" y="263"/>
                      <a:pt x="111" y="263"/>
                      <a:pt x="111" y="263"/>
                    </a:cubicBezTo>
                    <a:cubicBezTo>
                      <a:pt x="67" y="633"/>
                      <a:pt x="67" y="633"/>
                      <a:pt x="67" y="633"/>
                    </a:cubicBezTo>
                    <a:cubicBezTo>
                      <a:pt x="153" y="862"/>
                      <a:pt x="153" y="862"/>
                      <a:pt x="153" y="862"/>
                    </a:cubicBezTo>
                    <a:cubicBezTo>
                      <a:pt x="162" y="885"/>
                      <a:pt x="194" y="885"/>
                      <a:pt x="203" y="862"/>
                    </a:cubicBezTo>
                    <a:cubicBezTo>
                      <a:pt x="289" y="633"/>
                      <a:pt x="289" y="633"/>
                      <a:pt x="289" y="633"/>
                    </a:cubicBezTo>
                    <a:cubicBezTo>
                      <a:pt x="245" y="263"/>
                      <a:pt x="245" y="263"/>
                      <a:pt x="245" y="263"/>
                    </a:cubicBezTo>
                    <a:cubicBezTo>
                      <a:pt x="339" y="122"/>
                      <a:pt x="339" y="122"/>
                      <a:pt x="339" y="122"/>
                    </a:cubicBezTo>
                    <a:cubicBezTo>
                      <a:pt x="356" y="92"/>
                      <a:pt x="353" y="53"/>
                      <a:pt x="32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pic>
          <p:nvPicPr>
            <p:cNvPr id="97" name="Picture 3" descr="C:\Users\TAT\AppData\Local\Microsoft\Windows\INetCache\IE\DJBDKV9M\heart-1480779_960_720[1]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172" y="3171006"/>
              <a:ext cx="922245" cy="7797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87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5 0.28472 L 0.3945 0.28472 L 0.38616 0.28287 C 0.38173 0.28194 0.37744 0.28055 0.37314 0.27963 C 0.36728 0.27847 0.36142 0.27731 0.35555 0.27639 L 0.33511 0.27315 C 0.33263 0.27268 0.33016 0.27222 0.32781 0.27153 C 0.32026 0.26898 0.31297 0.26551 0.30554 0.26319 C 0.30033 0.26157 0.29499 0.26111 0.28978 0.25995 C 0.28757 0.25949 0.28548 0.25903 0.28327 0.25833 C 0.26243 0.25 0.2653 0.2493 0.2481 0.24352 C 0.24602 0.24282 0.24381 0.24259 0.24159 0.2419 C 0.23143 0.23842 0.22271 0.23495 0.21294 0.23032 C 0.21203 0.22986 0.21112 0.22917 0.2102 0.2287 C 0.20994 0.22847 0.1895 0.21921 0.18702 0.21713 C 0.16397 0.19861 0.18468 0.21134 0.17491 0.20555 C 0.17348 0.20347 0.17204 0.20069 0.17035 0.19907 C 0.16801 0.19676 0.1654 0.19583 0.16293 0.19398 C 0.16071 0.19259 0.1585 0.1912 0.15641 0.18912 C 0.15511 0.18773 0.15407 0.18542 0.15277 0.18426 C 0.15068 0.18264 0.14834 0.18217 0.14626 0.18102 C 0.14052 0.17778 0.14678 0.18032 0.13883 0.17755 C 0.13701 0.17592 0.13518 0.17407 0.13323 0.17268 C 0.13206 0.17176 0.13076 0.17176 0.12958 0.17106 C 0.12802 0.17014 0.12646 0.16875 0.1249 0.16782 C 0.12398 0.16713 0.12307 0.16667 0.12216 0.1662 C 0.12034 0.16389 0.11864 0.16111 0.11656 0.15949 C 0.11513 0.15833 0.11343 0.1588 0.112 0.15787 C 0.11044 0.15694 0.10888 0.15555 0.10731 0.15463 C 0.10549 0.15347 0.10354 0.15278 0.10184 0.15139 C 0.09924 0.1493 0.09702 0.14653 0.09442 0.14467 C 0.09286 0.14375 0.09129 0.14398 0.08973 0.14305 C 0.08726 0.14167 0.08478 0.13981 0.08231 0.13819 C 0.08139 0.1375 0.08048 0.13727 0.07957 0.13657 C 0.07697 0.13403 0.07475 0.13079 0.07215 0.12824 C 0.07071 0.12685 0.06902 0.12616 0.06759 0.125 C 0.06538 0.12338 0.0586 0.11805 0.05548 0.11505 C 0.0504 0.10995 0.04792 0.10648 0.04258 0.10023 C 0.04102 0.09861 0.0392 0.09768 0.03789 0.09537 C 0.03203 0.08495 0.03815 0.09514 0.03229 0.08704 C 0.03047 0.08449 0.02865 0.08148 0.02682 0.07893 C 0.02305 0.07384 0.02435 0.07708 0.02031 0.0706 C 0.01836 0.06759 0.01679 0.06366 0.01471 0.06088 C 0.01354 0.05903 0.01211 0.05787 0.01106 0.05579 C 0.00989 0.0537 0.00742 0.04722 0.00638 0.04421 C 0.00416 0.03217 0.00546 0.0375 0.00273 0.02778 C 0.00208 0.02014 0.00221 0.01227 0.00091 0.00486 L -5.53269E-6 1.11111E-6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38 0.25672 L 0.44738 0.25672 C 0.41925 0.25996 0.4117 0.26158 0.37328 0.25348 C 0.35413 0.24931 0.33564 0.23982 0.31675 0.2338 C 0.31337 0.23264 0.30998 0.23264 0.30659 0.23195 C 0.27013 0.21505 0.23327 0.2007 0.19719 0.18102 C 0.18924 0.17662 0.18117 0.17199 0.17309 0.16783 C 0.17036 0.16644 0.16749 0.16598 0.16476 0.16459 C 0.1632 0.16366 0.16176 0.16204 0.1602 0.16135 C 0.13611 0.14885 0.14327 0.15093 0.12686 0.14815 C 0.12464 0.14584 0.12256 0.14329 0.12035 0.14144 C 0.11383 0.13611 0.1193 0.14306 0.11383 0.1382 C 0.11227 0.13681 0.11097 0.13449 0.10928 0.13334 C 0.10628 0.13102 0.10302 0.13056 0.10003 0.12824 C 0.09365 0.12385 0.08766 0.11852 0.0814 0.11343 C 0.07737 0.11019 0.07359 0.10625 0.06942 0.10371 L 0.05926 0.09699 C 0.05614 0.0926 0.05288 0.08866 0.05002 0.0838 C 0.04481 0.07547 0.04012 0.06621 0.03517 0.05741 L 0.01667 0.02454 L 0.01107 0.01482 C 0.01016 0.01297 0.00925 0.01111 0.00834 0.00973 C 0.00678 0.00764 0.00521 0.00533 0.00365 0.00324 C 0.00091 -0.00046 0.00183 -1.11111E-6 2.21412E-7 -1.11111E-6 " pathEditMode="relative" ptsTypes="AAAAAAAAAAAAAAAAAAAAAAAA">
                                      <p:cBhvr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909836" y="2852936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61693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NUTRICION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9760" y="1383170"/>
            <a:ext cx="8635012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¿Cómo afecta la nutrición en la salud general y salud oral de las personas?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88509" y="4667652"/>
            <a:ext cx="1107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El consumo de alimentos procesados aumenta la posibilidad de tener enfermedades crónicas. </a:t>
            </a:r>
          </a:p>
          <a:p>
            <a:pPr algn="ctr"/>
            <a:r>
              <a:rPr lang="es-CO" dirty="0">
                <a:solidFill>
                  <a:schemeClr val="bg1"/>
                </a:solidFill>
              </a:rPr>
              <a:t>Y este aumento de azucares presentes en la boca, pueden producir caries dentales y gingivitis. </a:t>
            </a:r>
          </a:p>
        </p:txBody>
      </p:sp>
      <p:pic>
        <p:nvPicPr>
          <p:cNvPr id="73" name="Picture 6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2972377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2972377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/>
          <p:nvPr/>
        </p:nvSpPr>
        <p:spPr>
          <a:xfrm>
            <a:off x="8139306" y="2852936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9" name="Rectangle 78"/>
          <p:cNvSpPr/>
          <p:nvPr/>
        </p:nvSpPr>
        <p:spPr>
          <a:xfrm>
            <a:off x="4521764" y="2852936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1" y="2916168"/>
            <a:ext cx="283337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764" y="2951479"/>
            <a:ext cx="2857500" cy="17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7" y="2951479"/>
            <a:ext cx="2845902" cy="17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56805" y="-16596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66728" y="1516815"/>
            <a:ext cx="1136426" cy="1136426"/>
            <a:chOff x="8966728" y="1516815"/>
            <a:chExt cx="1136426" cy="113642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8966728" y="1516815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27659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3100" y="1722273"/>
              <a:ext cx="920750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140" y="2953107"/>
            <a:ext cx="2857500" cy="17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5" descr="C:\Users\TAT\AppData\Local\Microsoft\Windows\INetCache\IE\UHOV42XI\1200px-No_sign.svg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46" y="3137109"/>
            <a:ext cx="1268760" cy="126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802" y="2941273"/>
            <a:ext cx="2857500" cy="17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70" y="3182149"/>
            <a:ext cx="1268412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53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2 0.21438 -0.18056 0.21178 -0.17986 C 0.20422 -0.17732 0.20865 -0.17986 0.20409 -0.17709 C 0.20331 -0.17616 0.20266 -0.175 0.20175 -0.17431 C 0.20071 -0.17361 0.19966 -0.17338 0.19862 -0.17292 C 0.19784 -0.17246 0.19706 -0.17199 0.19628 -0.17153 C 0.19537 -0.17107 0.19419 -0.17084 0.19328 -0.17014 C 0.19107 -0.16852 0.18911 -0.16644 0.18703 -0.16459 C 0.18625 -0.16412 0.18547 -0.16366 0.18469 -0.1632 C 0.18299 -0.16227 0.18104 -0.16158 0.17935 -0.16065 C 0.17726 -0.15926 0.17518 -0.15764 0.17309 -0.15648 C 0.16893 -0.15394 0.16502 -0.15185 0.16072 -0.14954 C 0.15668 -0.14769 0.15239 -0.14676 0.14835 -0.14398 C 0.13988 -0.13912 0.14379 -0.14074 0.13676 -0.13866 C 0.12464 -0.13009 0.13988 -0.14028 0.12985 -0.13449 C 0.12855 -0.1338 0.12725 -0.13241 0.12595 -0.13172 C 0.11644 -0.12662 0.12959 -0.13634 0.11514 -0.12616 L 0.10745 -0.12107 C 0.10615 -0.11991 0.10485 -0.11852 0.10354 -0.11829 C 0.1025 -0.11783 0.10146 -0.11736 0.10042 -0.11667 C 0.09912 -0.11621 0.09794 -0.11505 0.09664 -0.11412 C 0.09586 -0.11343 0.09508 -0.11297 0.0943 -0.1125 C 0.08987 -0.10672 0.09234 -0.10926 0.08648 -0.10556 L 0.08427 -0.1044 C 0.08153 -0.09954 0.08205 -0.10023 0.0788 -0.0963 C 0.07724 -0.09422 0.07554 -0.09306 0.07411 -0.09051 C 0.07111 -0.08496 0.07294 -0.08704 0.06877 -0.08496 C 0.06799 -0.08403 0.06721 -0.08357 0.06643 -0.08218 C 0.06538 -0.08102 0.06447 -0.0794 0.0633 -0.07824 C 0.06265 -0.07755 0.06174 -0.07755 0.06096 -0.07685 C 0.05549 -0.07176 0.06239 -0.07616 0.05562 -0.0713 C 0.05405 -0.07014 0.05249 -0.06945 0.05093 -0.06852 L 0.04871 -0.06713 C 0.04819 -0.06574 0.0478 -0.06412 0.04715 -0.06297 C 0.0465 -0.06204 0.04559 -0.06204 0.04481 -0.06158 C 0.03803 -0.05834 0.04494 -0.06227 0.03934 -0.05903 C 0.03256 -0.04746 0.04116 -0.06158 0.03478 -0.05232 C 0.03386 -0.05093 0.03321 -0.04931 0.03243 -0.04815 C 0.031 -0.04607 0.02774 -0.04259 0.02774 -0.04236 C 0.02592 -0.03773 0.02384 -0.03172 0.02084 -0.02894 C 0.01693 -0.02547 0.01863 -0.02732 0.01537 -0.02315 C 0.01146 -0.01273 0.0168 -0.0257 0.01081 -0.01644 C 0.00534 -0.00834 0.01133 -0.01273 0.00612 -0.00972 C 0.00534 -0.00857 0.00443 -0.00834 0.00378 -0.00695 C 0.00326 -0.00602 0.00365 -0.00371 0.003 -0.00278 C 0.00248 -0.00185 0.00143 -0.00209 0.00065 -0.00116 C 0.00039 -0.00116 0.00013 -0.00047 -1.86767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91 -0.19908 L 0.23991 -0.19908 C 0.23705 -0.19816 0.23418 -0.19746 0.23145 -0.19584 C 0.22741 -0.19353 0.21907 -0.18542 0.21582 -0.18265 C 0.21491 -0.18195 0.21386 -0.18195 0.21295 -0.18103 C 0.20852 -0.17686 0.20488 -0.17015 0.20006 -0.16783 L 0.18886 -0.16297 C 0.18143 -0.14954 0.18925 -0.16158 0.17414 -0.14978 C 0.16776 -0.14491 0.16177 -0.13843 0.15552 -0.13334 C 0.15252 -0.13079 0.14939 -0.12917 0.14627 -0.12686 C 0.14445 -0.12524 0.14262 -0.12339 0.1408 -0.12177 C 0.13767 -0.11945 0.13455 -0.1176 0.13142 -0.11528 C 0.13051 -0.11436 0.1296 -0.11297 0.12869 -0.11181 C 0.12595 -0.10903 0.12322 -0.10626 0.12035 -0.10371 C 0.11944 -0.10302 0.11853 -0.10255 0.11762 -0.10209 C 0.11449 -0.10001 0.11123 -0.09839 0.10837 -0.09538 C 0.09157 -0.07917 0.10316 -0.0845 0.09261 -0.08056 C 0.08206 -0.0676 0.08701 -0.07038 0.07867 -0.06737 C 0.0762 -0.06528 0.07372 -0.0632 0.07125 -0.06089 C 0.07034 -0.05996 0.06956 -0.05834 0.06851 -0.05765 C 0.06669 -0.05626 0.06474 -0.05556 0.06291 -0.05441 C 0.06135 -0.05325 0.05979 -0.05209 0.05836 -0.05093 C 0.05705 -0.05001 0.05575 -0.04885 0.05458 -0.04769 C 0.05367 -0.04677 0.05289 -0.04515 0.05184 -0.04445 C 0.05067 -0.04353 0.04937 -0.04353 0.04807 -0.04283 C 0.04624 -0.04167 0.04442 -0.04052 0.0426 -0.03936 C 0.04194 -0.03774 0.04168 -0.03566 0.04064 -0.0345 C 0.0383 -0.03172 0.03426 -0.03126 0.0314 -0.02964 C 0.02176 -0.02385 0.03087 -0.02894 0.02397 -0.02292 C 0.02319 -0.02223 0.02215 -0.022 0.02124 -0.0213 C 0.01329 -0.01528 0.02124 -0.02038 0.01472 -0.01644 C 0.01381 -0.01482 0.01316 -0.01274 0.01199 -0.01158 C 0.01082 -0.01042 0.00938 -0.01066 0.00834 -0.00973 C 0.0073 -0.00903 0.00639 -0.00765 0.00548 -0.00649 C 0.00339 -0.00093 0.00444 -0.00163 0.00092 -7.77778E-6 C 0.00053 0.00022 0.00027 -7.77778E-6 7.99427E-6 -7.77778E-6 " pathEditMode="relative" ptsTypes="AAAAAAAAAAAAAAAAAAAA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NUTRICION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76727" y="1423072"/>
            <a:ext cx="9090093" cy="11945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¿Cómo afecta la Sobrecarga de Azúcar </a:t>
            </a:r>
          </a:p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en la nutrición de las personas?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9419736" y="2034420"/>
            <a:ext cx="419092" cy="4009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8" name="AutoShape 6" descr="Welcome to Lipton Ice Te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pSp>
        <p:nvGrpSpPr>
          <p:cNvPr id="16" name="Group 15"/>
          <p:cNvGrpSpPr/>
          <p:nvPr/>
        </p:nvGrpSpPr>
        <p:grpSpPr>
          <a:xfrm>
            <a:off x="1628031" y="2772217"/>
            <a:ext cx="9015845" cy="3340243"/>
            <a:chOff x="1628031" y="2772217"/>
            <a:chExt cx="9015845" cy="3340243"/>
          </a:xfrm>
        </p:grpSpPr>
        <p:sp>
          <p:nvSpPr>
            <p:cNvPr id="15" name="Rectangle 14"/>
            <p:cNvSpPr/>
            <p:nvPr/>
          </p:nvSpPr>
          <p:spPr>
            <a:xfrm>
              <a:off x="1628031" y="2772217"/>
              <a:ext cx="9015845" cy="3334013"/>
            </a:xfrm>
            <a:prstGeom prst="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pic>
          <p:nvPicPr>
            <p:cNvPr id="29697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902" y="3484733"/>
              <a:ext cx="1044198" cy="13750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9" r="11692"/>
            <a:stretch/>
          </p:blipFill>
          <p:spPr bwMode="auto">
            <a:xfrm>
              <a:off x="3825231" y="3484734"/>
              <a:ext cx="1045045" cy="137394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69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6" r="13214"/>
            <a:stretch/>
          </p:blipFill>
          <p:spPr bwMode="auto">
            <a:xfrm>
              <a:off x="5482262" y="3484735"/>
              <a:ext cx="1044198" cy="1373945"/>
            </a:xfrm>
            <a:prstGeom prst="rect">
              <a:avLst/>
            </a:prstGeom>
            <a:noFill/>
            <a:ln w="9525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703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1" r="12710"/>
            <a:stretch/>
          </p:blipFill>
          <p:spPr bwMode="auto">
            <a:xfrm>
              <a:off x="7282462" y="3497531"/>
              <a:ext cx="1044198" cy="1372171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704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6" r="12456"/>
            <a:stretch/>
          </p:blipFill>
          <p:spPr bwMode="auto">
            <a:xfrm>
              <a:off x="8974732" y="3490760"/>
              <a:ext cx="1044199" cy="1390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245929" y="4869160"/>
              <a:ext cx="10401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accent4">
                      <a:lumMod val="75000"/>
                    </a:schemeClr>
                  </a:solidFill>
                </a:rPr>
                <a:t>22</a:t>
              </a:r>
              <a:endParaRPr lang="es-CO" sz="5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30105" y="4869160"/>
              <a:ext cx="10401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</a:rPr>
                <a:t>16</a:t>
              </a:r>
              <a:endParaRPr lang="es-CO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486289" y="4869160"/>
              <a:ext cx="10401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accent1"/>
                  </a:solidFill>
                </a:rPr>
                <a:t>9</a:t>
              </a:r>
              <a:endParaRPr lang="es-CO" sz="5400" b="1" dirty="0">
                <a:solidFill>
                  <a:schemeClr val="accent1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86489" y="4869160"/>
              <a:ext cx="10401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BC8F00"/>
                  </a:solidFill>
                </a:rPr>
                <a:t>8</a:t>
              </a:r>
              <a:endParaRPr lang="es-CO" sz="5400" b="1" dirty="0">
                <a:solidFill>
                  <a:srgbClr val="BC8F00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974732" y="4869160"/>
              <a:ext cx="10401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2"/>
                  </a:solidFill>
                </a:rPr>
                <a:t>13</a:t>
              </a:r>
              <a:endParaRPr lang="es-CO" sz="5400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5980" y="5589240"/>
              <a:ext cx="1044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Cucharillas por porción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826077" y="5589240"/>
              <a:ext cx="1044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Cucharillas por porción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446340" y="5583012"/>
              <a:ext cx="1044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Cucharillas por porción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974732" y="5589240"/>
              <a:ext cx="1044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Cucharillas por porción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282461" y="5589240"/>
              <a:ext cx="1044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Cucharillas por porción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29912" y="2924944"/>
              <a:ext cx="19602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 Black" panose="020B0A04020102020204" pitchFamily="34" charset="0"/>
                </a:rPr>
                <a:t>BOOST JUICE</a:t>
              </a:r>
            </a:p>
            <a:p>
              <a:pPr algn="ctr"/>
              <a:r>
                <a:rPr lang="en-US" sz="1600" b="1" dirty="0">
                  <a:latin typeface="Arial Black" panose="020B0A04020102020204" pitchFamily="34" charset="0"/>
                </a:rPr>
                <a:t>610 ml</a:t>
              </a:r>
              <a:endParaRPr lang="es-CO" sz="1600" b="1" dirty="0">
                <a:latin typeface="Arial Black" panose="020B0A0402010202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430116" y="2916233"/>
              <a:ext cx="18561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COCA COLA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600 ml</a:t>
              </a:r>
              <a:endParaRPr lang="es-CO" sz="1600" b="1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156836" y="2912756"/>
              <a:ext cx="1657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GATORADE</a:t>
              </a: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600 ml</a:t>
              </a:r>
              <a:endParaRPr lang="es-CO" sz="1600" b="1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744315" y="2916233"/>
              <a:ext cx="21584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BC8F00"/>
                  </a:solidFill>
                  <a:latin typeface="Arial Black" panose="020B0A04020102020204" pitchFamily="34" charset="0"/>
                </a:rPr>
                <a:t>LIPTON ICE TEA</a:t>
              </a:r>
            </a:p>
            <a:p>
              <a:pPr algn="ctr"/>
              <a:r>
                <a:rPr lang="en-US" sz="1600" b="1" dirty="0">
                  <a:solidFill>
                    <a:srgbClr val="BC8F00"/>
                  </a:solidFill>
                  <a:latin typeface="Arial Black" panose="020B0A04020102020204" pitchFamily="34" charset="0"/>
                </a:rPr>
                <a:t>500 ml</a:t>
              </a:r>
              <a:endParaRPr lang="es-CO" sz="1600" b="1" dirty="0">
                <a:solidFill>
                  <a:srgbClr val="BC8F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830716" y="2916233"/>
              <a:ext cx="1429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RED BULL</a:t>
              </a:r>
            </a:p>
            <a:p>
              <a:pPr algn="ctr"/>
              <a:r>
                <a:rPr lang="en-US" sz="1600" b="1" dirty="0">
                  <a:solidFill>
                    <a:schemeClr val="tx2"/>
                  </a:solidFill>
                  <a:latin typeface="Arial Black" panose="020B0A04020102020204" pitchFamily="34" charset="0"/>
                </a:rPr>
                <a:t>473 ml</a:t>
              </a:r>
              <a:endParaRPr lang="es-CO" sz="1600" b="1" dirty="0">
                <a:solidFill>
                  <a:schemeClr val="tx2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86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56805" y="-16596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4" name="Group 103"/>
          <p:cNvGrpSpPr/>
          <p:nvPr/>
        </p:nvGrpSpPr>
        <p:grpSpPr>
          <a:xfrm>
            <a:off x="8966728" y="1516815"/>
            <a:ext cx="1136426" cy="1136426"/>
            <a:chOff x="8966728" y="1516815"/>
            <a:chExt cx="1136426" cy="1136426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8966728" y="1516815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6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3100" y="1722273"/>
              <a:ext cx="920750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54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2 0.21438 -0.18056 0.21178 -0.17986 C 0.20422 -0.17732 0.20865 -0.17986 0.20409 -0.17709 C 0.20331 -0.17616 0.20266 -0.175 0.20175 -0.17431 C 0.20071 -0.17361 0.19966 -0.17338 0.19862 -0.17292 C 0.19784 -0.17246 0.19706 -0.17199 0.19628 -0.17153 C 0.19537 -0.17107 0.19419 -0.17084 0.19328 -0.17014 C 0.19107 -0.16852 0.18911 -0.16644 0.18703 -0.16459 C 0.18625 -0.16412 0.18547 -0.16366 0.18469 -0.1632 C 0.18299 -0.16227 0.18104 -0.16158 0.17935 -0.16065 C 0.17726 -0.15926 0.17518 -0.15764 0.17309 -0.15648 C 0.16893 -0.15394 0.16502 -0.15185 0.16072 -0.14954 C 0.15668 -0.14769 0.15239 -0.14676 0.14835 -0.14398 C 0.13988 -0.13912 0.14379 -0.14074 0.13676 -0.13866 C 0.12464 -0.13009 0.13988 -0.14028 0.12985 -0.13449 C 0.12855 -0.1338 0.12725 -0.13241 0.12595 -0.13172 C 0.11644 -0.12662 0.12959 -0.13634 0.11514 -0.12616 L 0.10745 -0.12107 C 0.10615 -0.11991 0.10485 -0.11852 0.10354 -0.11829 C 0.1025 -0.11783 0.10146 -0.11736 0.10042 -0.11667 C 0.09912 -0.11621 0.09794 -0.11505 0.09664 -0.11412 C 0.09586 -0.11343 0.09508 -0.11297 0.0943 -0.1125 C 0.08987 -0.10672 0.09234 -0.10926 0.08648 -0.10556 L 0.08427 -0.1044 C 0.08153 -0.09954 0.08205 -0.10023 0.0788 -0.0963 C 0.07724 -0.09422 0.07554 -0.09306 0.07411 -0.09051 C 0.07111 -0.08496 0.07294 -0.08704 0.06877 -0.08496 C 0.06799 -0.08403 0.06721 -0.08357 0.06643 -0.08218 C 0.06538 -0.08102 0.06447 -0.0794 0.0633 -0.07824 C 0.06265 -0.07755 0.06174 -0.07755 0.06096 -0.07685 C 0.05549 -0.07176 0.06239 -0.07616 0.05562 -0.0713 C 0.05405 -0.07014 0.05249 -0.06945 0.05093 -0.06852 L 0.04871 -0.06713 C 0.04819 -0.06574 0.0478 -0.06412 0.04715 -0.06297 C 0.0465 -0.06204 0.04559 -0.06204 0.04481 -0.06158 C 0.03803 -0.05834 0.04494 -0.06227 0.03934 -0.05903 C 0.03256 -0.04746 0.04116 -0.06158 0.03478 -0.05232 C 0.03386 -0.05093 0.03321 -0.04931 0.03243 -0.04815 C 0.031 -0.04607 0.02774 -0.04259 0.02774 -0.04236 C 0.02592 -0.03773 0.02384 -0.03172 0.02084 -0.02894 C 0.01693 -0.02547 0.01863 -0.02732 0.01537 -0.02315 C 0.01146 -0.01273 0.0168 -0.0257 0.01081 -0.01644 C 0.00534 -0.00834 0.01133 -0.01273 0.00612 -0.00972 C 0.00534 -0.00857 0.00443 -0.00834 0.00378 -0.00695 C 0.00326 -0.00602 0.00365 -0.00371 0.003 -0.00278 C 0.00248 -0.00185 0.00143 -0.00209 0.00065 -0.00116 C 0.00039 -0.00116 0.00013 -0.00047 -1.86767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91 -0.19908 L 0.23991 -0.19908 C 0.23705 -0.19816 0.23418 -0.19746 0.23145 -0.19584 C 0.22741 -0.19353 0.21907 -0.18542 0.21582 -0.18265 C 0.21491 -0.18195 0.21386 -0.18195 0.21295 -0.18103 C 0.20852 -0.17686 0.20488 -0.17015 0.20006 -0.16783 L 0.18886 -0.16297 C 0.18143 -0.14954 0.18925 -0.16158 0.17414 -0.14978 C 0.16776 -0.14491 0.16177 -0.13843 0.15552 -0.13334 C 0.15252 -0.13079 0.14939 -0.12917 0.14627 -0.12686 C 0.14445 -0.12524 0.14262 -0.12339 0.1408 -0.12177 C 0.13767 -0.11945 0.13455 -0.1176 0.13142 -0.11528 C 0.13051 -0.11436 0.1296 -0.11297 0.12869 -0.11181 C 0.12595 -0.10903 0.12322 -0.10626 0.12035 -0.10371 C 0.11944 -0.10302 0.11853 -0.10255 0.11762 -0.10209 C 0.11449 -0.10001 0.11123 -0.09839 0.10837 -0.09538 C 0.09157 -0.07917 0.10316 -0.0845 0.09261 -0.08056 C 0.08206 -0.0676 0.08701 -0.07038 0.07867 -0.06737 C 0.0762 -0.06528 0.07372 -0.0632 0.07125 -0.06089 C 0.07034 -0.05996 0.06956 -0.05834 0.06851 -0.05765 C 0.06669 -0.05626 0.06474 -0.05556 0.06291 -0.05441 C 0.06135 -0.05325 0.05979 -0.05209 0.05836 -0.05093 C 0.05705 -0.05001 0.05575 -0.04885 0.05458 -0.04769 C 0.05367 -0.04677 0.05289 -0.04515 0.05184 -0.04445 C 0.05067 -0.04353 0.04937 -0.04353 0.04807 -0.04283 C 0.04624 -0.04167 0.04442 -0.04052 0.0426 -0.03936 C 0.04194 -0.03774 0.04168 -0.03566 0.04064 -0.0345 C 0.0383 -0.03172 0.03426 -0.03126 0.0314 -0.02964 C 0.02176 -0.02385 0.03087 -0.02894 0.02397 -0.02292 C 0.02319 -0.02223 0.02215 -0.022 0.02124 -0.0213 C 0.01329 -0.01528 0.02124 -0.02038 0.01472 -0.01644 C 0.01381 -0.01482 0.01316 -0.01274 0.01199 -0.01158 C 0.01082 -0.01042 0.00938 -0.01066 0.00834 -0.00973 C 0.0073 -0.00903 0.00639 -0.00765 0.00548 -0.00649 C 0.00339 -0.00093 0.00444 -0.00163 0.00092 -7.77778E-6 C 0.00053 0.00022 0.00027 -7.77778E-6 7.99427E-6 -7.77778E-6 " pathEditMode="relative" ptsTypes="AAAAAAAAAAAAAAAAAAAAAAAAAAAAAAAAAAAA">
                                      <p:cBhvr>
                                        <p:cTn id="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908" y="265368"/>
            <a:ext cx="1440160" cy="5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0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1924" y="995244"/>
            <a:ext cx="3150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SALUD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BOCA, CABEZA Y CUELLO</a:t>
            </a:r>
            <a:endParaRPr lang="es-CO" sz="3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378B030-A4B1-418C-97BB-0EF7ED96EFBE}"/>
              </a:ext>
            </a:extLst>
          </p:cNvPr>
          <p:cNvGrpSpPr/>
          <p:nvPr/>
        </p:nvGrpSpPr>
        <p:grpSpPr>
          <a:xfrm>
            <a:off x="-17043" y="2861552"/>
            <a:ext cx="3349631" cy="4011797"/>
            <a:chOff x="-11224" y="995822"/>
            <a:chExt cx="4900219" cy="5868911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A4125A59-A61B-445F-BA86-2D8369904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606" y="1817469"/>
              <a:ext cx="1073172" cy="785532"/>
            </a:xfrm>
            <a:custGeom>
              <a:avLst/>
              <a:gdLst>
                <a:gd name="T0" fmla="*/ 281 w 614"/>
                <a:gd name="T1" fmla="*/ 0 h 450"/>
                <a:gd name="T2" fmla="*/ 495 w 614"/>
                <a:gd name="T3" fmla="*/ 103 h 450"/>
                <a:gd name="T4" fmla="*/ 614 w 614"/>
                <a:gd name="T5" fmla="*/ 400 h 450"/>
                <a:gd name="T6" fmla="*/ 359 w 614"/>
                <a:gd name="T7" fmla="*/ 317 h 450"/>
                <a:gd name="T8" fmla="*/ 98 w 614"/>
                <a:gd name="T9" fmla="*/ 205 h 450"/>
                <a:gd name="T10" fmla="*/ 281 w 614"/>
                <a:gd name="T1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4" h="450">
                  <a:moveTo>
                    <a:pt x="281" y="0"/>
                  </a:moveTo>
                  <a:cubicBezTo>
                    <a:pt x="281" y="0"/>
                    <a:pt x="469" y="58"/>
                    <a:pt x="495" y="103"/>
                  </a:cubicBezTo>
                  <a:cubicBezTo>
                    <a:pt x="521" y="148"/>
                    <a:pt x="614" y="400"/>
                    <a:pt x="614" y="400"/>
                  </a:cubicBezTo>
                  <a:cubicBezTo>
                    <a:pt x="614" y="400"/>
                    <a:pt x="440" y="450"/>
                    <a:pt x="359" y="317"/>
                  </a:cubicBezTo>
                  <a:cubicBezTo>
                    <a:pt x="278" y="184"/>
                    <a:pt x="195" y="231"/>
                    <a:pt x="98" y="205"/>
                  </a:cubicBezTo>
                  <a:cubicBezTo>
                    <a:pt x="0" y="179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DAFA8BD-3251-43C1-A716-746977D56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968" y="2228938"/>
              <a:ext cx="665573" cy="588181"/>
            </a:xfrm>
            <a:custGeom>
              <a:avLst/>
              <a:gdLst>
                <a:gd name="T0" fmla="*/ 0 w 381"/>
                <a:gd name="T1" fmla="*/ 9 h 337"/>
                <a:gd name="T2" fmla="*/ 219 w 381"/>
                <a:gd name="T3" fmla="*/ 52 h 337"/>
                <a:gd name="T4" fmla="*/ 381 w 381"/>
                <a:gd name="T5" fmla="*/ 233 h 337"/>
                <a:gd name="T6" fmla="*/ 124 w 381"/>
                <a:gd name="T7" fmla="*/ 173 h 337"/>
                <a:gd name="T8" fmla="*/ 0 w 381"/>
                <a:gd name="T9" fmla="*/ 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337">
                  <a:moveTo>
                    <a:pt x="0" y="9"/>
                  </a:moveTo>
                  <a:cubicBezTo>
                    <a:pt x="0" y="9"/>
                    <a:pt x="155" y="0"/>
                    <a:pt x="219" y="52"/>
                  </a:cubicBezTo>
                  <a:cubicBezTo>
                    <a:pt x="283" y="105"/>
                    <a:pt x="381" y="233"/>
                    <a:pt x="381" y="233"/>
                  </a:cubicBezTo>
                  <a:cubicBezTo>
                    <a:pt x="381" y="233"/>
                    <a:pt x="248" y="337"/>
                    <a:pt x="124" y="173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F479DD9-0722-416F-A841-6A4433176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7971" y="995822"/>
              <a:ext cx="1290" cy="1290"/>
            </a:xfrm>
            <a:prstGeom prst="rect">
              <a:avLst/>
            </a:prstGeom>
            <a:solidFill>
              <a:srgbClr val="50308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6D2AFB3-49EF-4828-866F-84C14584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224" y="1066764"/>
              <a:ext cx="4900219" cy="5797969"/>
            </a:xfrm>
            <a:custGeom>
              <a:avLst/>
              <a:gdLst>
                <a:gd name="T0" fmla="*/ 2464 w 2803"/>
                <a:gd name="T1" fmla="*/ 1112 h 3326"/>
                <a:gd name="T2" fmla="*/ 1820 w 2803"/>
                <a:gd name="T3" fmla="*/ 1388 h 3326"/>
                <a:gd name="T4" fmla="*/ 1966 w 2803"/>
                <a:gd name="T5" fmla="*/ 491 h 3326"/>
                <a:gd name="T6" fmla="*/ 2223 w 2803"/>
                <a:gd name="T7" fmla="*/ 253 h 3326"/>
                <a:gd name="T8" fmla="*/ 2377 w 2803"/>
                <a:gd name="T9" fmla="*/ 9 h 3326"/>
                <a:gd name="T10" fmla="*/ 2376 w 2803"/>
                <a:gd name="T11" fmla="*/ 0 h 3326"/>
                <a:gd name="T12" fmla="*/ 1916 w 2803"/>
                <a:gd name="T13" fmla="*/ 166 h 3326"/>
                <a:gd name="T14" fmla="*/ 1871 w 2803"/>
                <a:gd name="T15" fmla="*/ 182 h 3326"/>
                <a:gd name="T16" fmla="*/ 1723 w 2803"/>
                <a:gd name="T17" fmla="*/ 290 h 3326"/>
                <a:gd name="T18" fmla="*/ 1694 w 2803"/>
                <a:gd name="T19" fmla="*/ 280 h 3326"/>
                <a:gd name="T20" fmla="*/ 1590 w 2803"/>
                <a:gd name="T21" fmla="*/ 278 h 3326"/>
                <a:gd name="T22" fmla="*/ 1474 w 2803"/>
                <a:gd name="T23" fmla="*/ 423 h 3326"/>
                <a:gd name="T24" fmla="*/ 1338 w 2803"/>
                <a:gd name="T25" fmla="*/ 380 h 3326"/>
                <a:gd name="T26" fmla="*/ 1140 w 2803"/>
                <a:gd name="T27" fmla="*/ 607 h 3326"/>
                <a:gd name="T28" fmla="*/ 911 w 2803"/>
                <a:gd name="T29" fmla="*/ 905 h 3326"/>
                <a:gd name="T30" fmla="*/ 740 w 2803"/>
                <a:gd name="T31" fmla="*/ 1255 h 3326"/>
                <a:gd name="T32" fmla="*/ 371 w 2803"/>
                <a:gd name="T33" fmla="*/ 2368 h 3326"/>
                <a:gd name="T34" fmla="*/ 0 w 2803"/>
                <a:gd name="T35" fmla="*/ 2747 h 3326"/>
                <a:gd name="T36" fmla="*/ 0 w 2803"/>
                <a:gd name="T37" fmla="*/ 3326 h 3326"/>
                <a:gd name="T38" fmla="*/ 582 w 2803"/>
                <a:gd name="T39" fmla="*/ 3326 h 3326"/>
                <a:gd name="T40" fmla="*/ 1011 w 2803"/>
                <a:gd name="T41" fmla="*/ 2720 h 3326"/>
                <a:gd name="T42" fmla="*/ 1541 w 2803"/>
                <a:gd name="T43" fmla="*/ 2267 h 3326"/>
                <a:gd name="T44" fmla="*/ 2356 w 2803"/>
                <a:gd name="T45" fmla="*/ 1686 h 3326"/>
                <a:gd name="T46" fmla="*/ 2803 w 2803"/>
                <a:gd name="T47" fmla="*/ 1055 h 3326"/>
                <a:gd name="T48" fmla="*/ 2464 w 2803"/>
                <a:gd name="T49" fmla="*/ 1112 h 3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3" h="3326">
                  <a:moveTo>
                    <a:pt x="2464" y="1112"/>
                  </a:moveTo>
                  <a:cubicBezTo>
                    <a:pt x="2258" y="1309"/>
                    <a:pt x="2020" y="1686"/>
                    <a:pt x="1820" y="1388"/>
                  </a:cubicBezTo>
                  <a:cubicBezTo>
                    <a:pt x="1620" y="1090"/>
                    <a:pt x="1855" y="665"/>
                    <a:pt x="1966" y="491"/>
                  </a:cubicBezTo>
                  <a:cubicBezTo>
                    <a:pt x="2077" y="316"/>
                    <a:pt x="2112" y="301"/>
                    <a:pt x="2223" y="253"/>
                  </a:cubicBezTo>
                  <a:cubicBezTo>
                    <a:pt x="2328" y="208"/>
                    <a:pt x="2385" y="94"/>
                    <a:pt x="2377" y="9"/>
                  </a:cubicBezTo>
                  <a:cubicBezTo>
                    <a:pt x="2376" y="6"/>
                    <a:pt x="2376" y="3"/>
                    <a:pt x="2376" y="0"/>
                  </a:cubicBezTo>
                  <a:cubicBezTo>
                    <a:pt x="2369" y="3"/>
                    <a:pt x="2041" y="121"/>
                    <a:pt x="1916" y="166"/>
                  </a:cubicBezTo>
                  <a:cubicBezTo>
                    <a:pt x="1893" y="174"/>
                    <a:pt x="1877" y="180"/>
                    <a:pt x="1871" y="182"/>
                  </a:cubicBezTo>
                  <a:cubicBezTo>
                    <a:pt x="1828" y="196"/>
                    <a:pt x="1744" y="245"/>
                    <a:pt x="1723" y="290"/>
                  </a:cubicBezTo>
                  <a:cubicBezTo>
                    <a:pt x="1723" y="290"/>
                    <a:pt x="1711" y="285"/>
                    <a:pt x="1694" y="280"/>
                  </a:cubicBezTo>
                  <a:cubicBezTo>
                    <a:pt x="1662" y="271"/>
                    <a:pt x="1614" y="262"/>
                    <a:pt x="1590" y="278"/>
                  </a:cubicBezTo>
                  <a:cubicBezTo>
                    <a:pt x="1552" y="304"/>
                    <a:pt x="1474" y="423"/>
                    <a:pt x="1474" y="423"/>
                  </a:cubicBezTo>
                  <a:cubicBezTo>
                    <a:pt x="1474" y="423"/>
                    <a:pt x="1397" y="380"/>
                    <a:pt x="1338" y="380"/>
                  </a:cubicBezTo>
                  <a:cubicBezTo>
                    <a:pt x="1279" y="380"/>
                    <a:pt x="1214" y="486"/>
                    <a:pt x="1140" y="607"/>
                  </a:cubicBezTo>
                  <a:cubicBezTo>
                    <a:pt x="1065" y="727"/>
                    <a:pt x="983" y="845"/>
                    <a:pt x="911" y="905"/>
                  </a:cubicBezTo>
                  <a:cubicBezTo>
                    <a:pt x="840" y="965"/>
                    <a:pt x="767" y="1060"/>
                    <a:pt x="740" y="1255"/>
                  </a:cubicBezTo>
                  <a:cubicBezTo>
                    <a:pt x="713" y="1450"/>
                    <a:pt x="602" y="2089"/>
                    <a:pt x="371" y="2368"/>
                  </a:cubicBezTo>
                  <a:cubicBezTo>
                    <a:pt x="214" y="2557"/>
                    <a:pt x="109" y="2680"/>
                    <a:pt x="0" y="2747"/>
                  </a:cubicBezTo>
                  <a:cubicBezTo>
                    <a:pt x="0" y="3326"/>
                    <a:pt x="0" y="3326"/>
                    <a:pt x="0" y="3326"/>
                  </a:cubicBezTo>
                  <a:cubicBezTo>
                    <a:pt x="582" y="3326"/>
                    <a:pt x="582" y="3326"/>
                    <a:pt x="582" y="3326"/>
                  </a:cubicBezTo>
                  <a:cubicBezTo>
                    <a:pt x="609" y="3287"/>
                    <a:pt x="879" y="2901"/>
                    <a:pt x="1011" y="2720"/>
                  </a:cubicBezTo>
                  <a:cubicBezTo>
                    <a:pt x="1151" y="2530"/>
                    <a:pt x="1148" y="2505"/>
                    <a:pt x="1541" y="2267"/>
                  </a:cubicBezTo>
                  <a:cubicBezTo>
                    <a:pt x="1934" y="2029"/>
                    <a:pt x="2181" y="1934"/>
                    <a:pt x="2356" y="1686"/>
                  </a:cubicBezTo>
                  <a:cubicBezTo>
                    <a:pt x="2530" y="1439"/>
                    <a:pt x="2803" y="1084"/>
                    <a:pt x="2803" y="1055"/>
                  </a:cubicBezTo>
                  <a:cubicBezTo>
                    <a:pt x="2803" y="1027"/>
                    <a:pt x="2670" y="916"/>
                    <a:pt x="2464" y="111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E56FDA-AC04-4E4C-B914-299FA60DE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589" y="1355695"/>
              <a:ext cx="791981" cy="1147985"/>
            </a:xfrm>
            <a:custGeom>
              <a:avLst/>
              <a:gdLst>
                <a:gd name="T0" fmla="*/ 289 w 453"/>
                <a:gd name="T1" fmla="*/ 124 h 658"/>
                <a:gd name="T2" fmla="*/ 453 w 453"/>
                <a:gd name="T3" fmla="*/ 0 h 658"/>
                <a:gd name="T4" fmla="*/ 408 w 453"/>
                <a:gd name="T5" fmla="*/ 16 h 658"/>
                <a:gd name="T6" fmla="*/ 260 w 453"/>
                <a:gd name="T7" fmla="*/ 124 h 658"/>
                <a:gd name="T8" fmla="*/ 0 w 453"/>
                <a:gd name="T9" fmla="*/ 658 h 658"/>
                <a:gd name="T10" fmla="*/ 289 w 453"/>
                <a:gd name="T11" fmla="*/ 12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658">
                  <a:moveTo>
                    <a:pt x="289" y="124"/>
                  </a:moveTo>
                  <a:cubicBezTo>
                    <a:pt x="335" y="44"/>
                    <a:pt x="452" y="0"/>
                    <a:pt x="453" y="0"/>
                  </a:cubicBezTo>
                  <a:cubicBezTo>
                    <a:pt x="430" y="8"/>
                    <a:pt x="414" y="14"/>
                    <a:pt x="408" y="16"/>
                  </a:cubicBezTo>
                  <a:cubicBezTo>
                    <a:pt x="365" y="30"/>
                    <a:pt x="281" y="79"/>
                    <a:pt x="260" y="124"/>
                  </a:cubicBezTo>
                  <a:cubicBezTo>
                    <a:pt x="0" y="658"/>
                    <a:pt x="0" y="658"/>
                    <a:pt x="0" y="658"/>
                  </a:cubicBezTo>
                  <a:lnTo>
                    <a:pt x="289" y="1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CE15BF1-09B4-42FC-B84A-66DFF739A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974" y="1523379"/>
              <a:ext cx="949345" cy="980302"/>
            </a:xfrm>
            <a:custGeom>
              <a:avLst/>
              <a:gdLst>
                <a:gd name="T0" fmla="*/ 342 w 543"/>
                <a:gd name="T1" fmla="*/ 169 h 562"/>
                <a:gd name="T2" fmla="*/ 543 w 543"/>
                <a:gd name="T3" fmla="*/ 18 h 562"/>
                <a:gd name="T4" fmla="*/ 439 w 543"/>
                <a:gd name="T5" fmla="*/ 16 h 562"/>
                <a:gd name="T6" fmla="*/ 323 w 543"/>
                <a:gd name="T7" fmla="*/ 161 h 562"/>
                <a:gd name="T8" fmla="*/ 0 w 543"/>
                <a:gd name="T9" fmla="*/ 562 h 562"/>
                <a:gd name="T10" fmla="*/ 342 w 543"/>
                <a:gd name="T11" fmla="*/ 16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3" h="562">
                  <a:moveTo>
                    <a:pt x="342" y="169"/>
                  </a:moveTo>
                  <a:cubicBezTo>
                    <a:pt x="454" y="10"/>
                    <a:pt x="440" y="10"/>
                    <a:pt x="543" y="18"/>
                  </a:cubicBezTo>
                  <a:cubicBezTo>
                    <a:pt x="511" y="9"/>
                    <a:pt x="463" y="0"/>
                    <a:pt x="439" y="16"/>
                  </a:cubicBezTo>
                  <a:cubicBezTo>
                    <a:pt x="401" y="42"/>
                    <a:pt x="323" y="161"/>
                    <a:pt x="323" y="161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231" y="329"/>
                    <a:pt x="342" y="16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8509" y="836712"/>
            <a:ext cx="4335728" cy="1862076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Oval 4"/>
          <p:cNvSpPr/>
          <p:nvPr/>
        </p:nvSpPr>
        <p:spPr>
          <a:xfrm>
            <a:off x="765820" y="1247518"/>
            <a:ext cx="1154205" cy="102935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TextBox 5"/>
          <p:cNvSpPr txBox="1"/>
          <p:nvPr/>
        </p:nvSpPr>
        <p:spPr>
          <a:xfrm>
            <a:off x="769033" y="1373867"/>
            <a:ext cx="114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 Black" panose="020B0A04020102020204" pitchFamily="34" charset="0"/>
              </a:rPr>
              <a:t>1</a:t>
            </a:r>
            <a:endParaRPr lang="es-CO" sz="48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11386" y="764704"/>
            <a:ext cx="4959490" cy="5488818"/>
            <a:chOff x="5311386" y="764704"/>
            <a:chExt cx="4959490" cy="548881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97EE4EF-93E6-413C-AEC0-B6BCFC7BBAA7}"/>
                </a:ext>
              </a:extLst>
            </p:cNvPr>
            <p:cNvGrpSpPr/>
            <p:nvPr/>
          </p:nvGrpSpPr>
          <p:grpSpPr>
            <a:xfrm>
              <a:off x="5311386" y="764704"/>
              <a:ext cx="4959490" cy="5488818"/>
              <a:chOff x="3275086" y="342438"/>
              <a:chExt cx="5577803" cy="6173124"/>
            </a:xfrm>
            <a:solidFill>
              <a:schemeClr val="accent3">
                <a:lumMod val="75000"/>
                <a:lumOff val="25000"/>
              </a:schemeClr>
            </a:solidFill>
          </p:grpSpPr>
          <p:sp>
            <p:nvSpPr>
              <p:cNvPr id="83" name="Freeform 5">
                <a:extLst>
                  <a:ext uri="{FF2B5EF4-FFF2-40B4-BE49-F238E27FC236}">
                    <a16:creationId xmlns:a16="http://schemas.microsoft.com/office/drawing/2014/main" id="{690B88F0-4064-48E5-AECF-79B4CE0D1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770" y="1460679"/>
                <a:ext cx="2786221" cy="2027317"/>
              </a:xfrm>
              <a:custGeom>
                <a:avLst/>
                <a:gdLst>
                  <a:gd name="T0" fmla="*/ 6902 w 7271"/>
                  <a:gd name="T1" fmla="*/ 5131 h 5291"/>
                  <a:gd name="T2" fmla="*/ 6402 w 7271"/>
                  <a:gd name="T3" fmla="*/ 5099 h 5291"/>
                  <a:gd name="T4" fmla="*/ 5905 w 7271"/>
                  <a:gd name="T5" fmla="*/ 5042 h 5291"/>
                  <a:gd name="T6" fmla="*/ 5424 w 7271"/>
                  <a:gd name="T7" fmla="*/ 4961 h 5291"/>
                  <a:gd name="T8" fmla="*/ 4970 w 7271"/>
                  <a:gd name="T9" fmla="*/ 4857 h 5291"/>
                  <a:gd name="T10" fmla="*/ 4559 w 7271"/>
                  <a:gd name="T11" fmla="*/ 4735 h 5291"/>
                  <a:gd name="T12" fmla="*/ 4204 w 7271"/>
                  <a:gd name="T13" fmla="*/ 4596 h 5291"/>
                  <a:gd name="T14" fmla="*/ 3915 w 7271"/>
                  <a:gd name="T15" fmla="*/ 4442 h 5291"/>
                  <a:gd name="T16" fmla="*/ 3727 w 7271"/>
                  <a:gd name="T17" fmla="*/ 4299 h 5291"/>
                  <a:gd name="T18" fmla="*/ 3620 w 7271"/>
                  <a:gd name="T19" fmla="*/ 4180 h 5291"/>
                  <a:gd name="T20" fmla="*/ 3577 w 7271"/>
                  <a:gd name="T21" fmla="*/ 4076 h 5291"/>
                  <a:gd name="T22" fmla="*/ 3587 w 7271"/>
                  <a:gd name="T23" fmla="*/ 3982 h 5291"/>
                  <a:gd name="T24" fmla="*/ 3636 w 7271"/>
                  <a:gd name="T25" fmla="*/ 3890 h 5291"/>
                  <a:gd name="T26" fmla="*/ 3714 w 7271"/>
                  <a:gd name="T27" fmla="*/ 3799 h 5291"/>
                  <a:gd name="T28" fmla="*/ 3857 w 7271"/>
                  <a:gd name="T29" fmla="*/ 3648 h 5291"/>
                  <a:gd name="T30" fmla="*/ 3957 w 7271"/>
                  <a:gd name="T31" fmla="*/ 3527 h 5291"/>
                  <a:gd name="T32" fmla="*/ 4059 w 7271"/>
                  <a:gd name="T33" fmla="*/ 3380 h 5291"/>
                  <a:gd name="T34" fmla="*/ 4150 w 7271"/>
                  <a:gd name="T35" fmla="*/ 3225 h 5291"/>
                  <a:gd name="T36" fmla="*/ 4227 w 7271"/>
                  <a:gd name="T37" fmla="*/ 3061 h 5291"/>
                  <a:gd name="T38" fmla="*/ 4291 w 7271"/>
                  <a:gd name="T39" fmla="*/ 2891 h 5291"/>
                  <a:gd name="T40" fmla="*/ 4341 w 7271"/>
                  <a:gd name="T41" fmla="*/ 2715 h 5291"/>
                  <a:gd name="T42" fmla="*/ 4377 w 7271"/>
                  <a:gd name="T43" fmla="*/ 2532 h 5291"/>
                  <a:gd name="T44" fmla="*/ 4397 w 7271"/>
                  <a:gd name="T45" fmla="*/ 2345 h 5291"/>
                  <a:gd name="T46" fmla="*/ 4399 w 7271"/>
                  <a:gd name="T47" fmla="*/ 2088 h 5291"/>
                  <a:gd name="T48" fmla="*/ 4333 w 7271"/>
                  <a:gd name="T49" fmla="*/ 1651 h 5291"/>
                  <a:gd name="T50" fmla="*/ 4185 w 7271"/>
                  <a:gd name="T51" fmla="*/ 1247 h 5291"/>
                  <a:gd name="T52" fmla="*/ 3965 w 7271"/>
                  <a:gd name="T53" fmla="*/ 884 h 5291"/>
                  <a:gd name="T54" fmla="*/ 3681 w 7271"/>
                  <a:gd name="T55" fmla="*/ 572 h 5291"/>
                  <a:gd name="T56" fmla="*/ 3342 w 7271"/>
                  <a:gd name="T57" fmla="*/ 319 h 5291"/>
                  <a:gd name="T58" fmla="*/ 2958 w 7271"/>
                  <a:gd name="T59" fmla="*/ 134 h 5291"/>
                  <a:gd name="T60" fmla="*/ 2537 w 7271"/>
                  <a:gd name="T61" fmla="*/ 25 h 5291"/>
                  <a:gd name="T62" fmla="*/ 2088 w 7271"/>
                  <a:gd name="T63" fmla="*/ 3 h 5291"/>
                  <a:gd name="T64" fmla="*/ 1651 w 7271"/>
                  <a:gd name="T65" fmla="*/ 70 h 5291"/>
                  <a:gd name="T66" fmla="*/ 1247 w 7271"/>
                  <a:gd name="T67" fmla="*/ 218 h 5291"/>
                  <a:gd name="T68" fmla="*/ 884 w 7271"/>
                  <a:gd name="T69" fmla="*/ 438 h 5291"/>
                  <a:gd name="T70" fmla="*/ 572 w 7271"/>
                  <a:gd name="T71" fmla="*/ 721 h 5291"/>
                  <a:gd name="T72" fmla="*/ 318 w 7271"/>
                  <a:gd name="T73" fmla="*/ 1060 h 5291"/>
                  <a:gd name="T74" fmla="*/ 134 w 7271"/>
                  <a:gd name="T75" fmla="*/ 1445 h 5291"/>
                  <a:gd name="T76" fmla="*/ 26 w 7271"/>
                  <a:gd name="T77" fmla="*/ 1866 h 5291"/>
                  <a:gd name="T78" fmla="*/ 0 w 7271"/>
                  <a:gd name="T79" fmla="*/ 2259 h 5291"/>
                  <a:gd name="T80" fmla="*/ 19 w 7271"/>
                  <a:gd name="T81" fmla="*/ 2489 h 5291"/>
                  <a:gd name="T82" fmla="*/ 59 w 7271"/>
                  <a:gd name="T83" fmla="*/ 2711 h 5291"/>
                  <a:gd name="T84" fmla="*/ 123 w 7271"/>
                  <a:gd name="T85" fmla="*/ 2926 h 5291"/>
                  <a:gd name="T86" fmla="*/ 206 w 7271"/>
                  <a:gd name="T87" fmla="*/ 3130 h 5291"/>
                  <a:gd name="T88" fmla="*/ 308 w 7271"/>
                  <a:gd name="T89" fmla="*/ 3324 h 5291"/>
                  <a:gd name="T90" fmla="*/ 428 w 7271"/>
                  <a:gd name="T91" fmla="*/ 3506 h 5291"/>
                  <a:gd name="T92" fmla="*/ 566 w 7271"/>
                  <a:gd name="T93" fmla="*/ 3674 h 5291"/>
                  <a:gd name="T94" fmla="*/ 832 w 7271"/>
                  <a:gd name="T95" fmla="*/ 3928 h 5291"/>
                  <a:gd name="T96" fmla="*/ 1513 w 7271"/>
                  <a:gd name="T97" fmla="*/ 4405 h 5291"/>
                  <a:gd name="T98" fmla="*/ 2293 w 7271"/>
                  <a:gd name="T99" fmla="*/ 4769 h 5291"/>
                  <a:gd name="T100" fmla="*/ 3143 w 7271"/>
                  <a:gd name="T101" fmla="*/ 5031 h 5291"/>
                  <a:gd name="T102" fmla="*/ 4035 w 7271"/>
                  <a:gd name="T103" fmla="*/ 5197 h 5291"/>
                  <a:gd name="T104" fmla="*/ 4940 w 7271"/>
                  <a:gd name="T105" fmla="*/ 5278 h 5291"/>
                  <a:gd name="T106" fmla="*/ 5831 w 7271"/>
                  <a:gd name="T107" fmla="*/ 5284 h 5291"/>
                  <a:gd name="T108" fmla="*/ 6680 w 7271"/>
                  <a:gd name="T109" fmla="*/ 5221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7271" y="5135"/>
                    </a:moveTo>
                    <a:lnTo>
                      <a:pt x="7149" y="5135"/>
                    </a:lnTo>
                    <a:lnTo>
                      <a:pt x="7026" y="5134"/>
                    </a:lnTo>
                    <a:lnTo>
                      <a:pt x="6902" y="5131"/>
                    </a:lnTo>
                    <a:lnTo>
                      <a:pt x="6778" y="5125"/>
                    </a:lnTo>
                    <a:lnTo>
                      <a:pt x="6653" y="5118"/>
                    </a:lnTo>
                    <a:lnTo>
                      <a:pt x="6527" y="5109"/>
                    </a:lnTo>
                    <a:lnTo>
                      <a:pt x="6402" y="5099"/>
                    </a:lnTo>
                    <a:lnTo>
                      <a:pt x="6277" y="5087"/>
                    </a:lnTo>
                    <a:lnTo>
                      <a:pt x="6153" y="5074"/>
                    </a:lnTo>
                    <a:lnTo>
                      <a:pt x="6028" y="5058"/>
                    </a:lnTo>
                    <a:lnTo>
                      <a:pt x="5905" y="5042"/>
                    </a:lnTo>
                    <a:lnTo>
                      <a:pt x="5783" y="5024"/>
                    </a:lnTo>
                    <a:lnTo>
                      <a:pt x="5662" y="5004"/>
                    </a:lnTo>
                    <a:lnTo>
                      <a:pt x="5542" y="4983"/>
                    </a:lnTo>
                    <a:lnTo>
                      <a:pt x="5424" y="4961"/>
                    </a:lnTo>
                    <a:lnTo>
                      <a:pt x="5307" y="4937"/>
                    </a:lnTo>
                    <a:lnTo>
                      <a:pt x="5193" y="4912"/>
                    </a:lnTo>
                    <a:lnTo>
                      <a:pt x="5080" y="4885"/>
                    </a:lnTo>
                    <a:lnTo>
                      <a:pt x="4970" y="4857"/>
                    </a:lnTo>
                    <a:lnTo>
                      <a:pt x="4864" y="4828"/>
                    </a:lnTo>
                    <a:lnTo>
                      <a:pt x="4759" y="4798"/>
                    </a:lnTo>
                    <a:lnTo>
                      <a:pt x="4658" y="4767"/>
                    </a:lnTo>
                    <a:lnTo>
                      <a:pt x="4559" y="4735"/>
                    </a:lnTo>
                    <a:lnTo>
                      <a:pt x="4465" y="4702"/>
                    </a:lnTo>
                    <a:lnTo>
                      <a:pt x="4374" y="4668"/>
                    </a:lnTo>
                    <a:lnTo>
                      <a:pt x="4287" y="4633"/>
                    </a:lnTo>
                    <a:lnTo>
                      <a:pt x="4204" y="4596"/>
                    </a:lnTo>
                    <a:lnTo>
                      <a:pt x="4125" y="4559"/>
                    </a:lnTo>
                    <a:lnTo>
                      <a:pt x="4050" y="4520"/>
                    </a:lnTo>
                    <a:lnTo>
                      <a:pt x="3980" y="4482"/>
                    </a:lnTo>
                    <a:lnTo>
                      <a:pt x="3915" y="4442"/>
                    </a:lnTo>
                    <a:lnTo>
                      <a:pt x="3855" y="4402"/>
                    </a:lnTo>
                    <a:lnTo>
                      <a:pt x="3807" y="4366"/>
                    </a:lnTo>
                    <a:lnTo>
                      <a:pt x="3765" y="4333"/>
                    </a:lnTo>
                    <a:lnTo>
                      <a:pt x="3727" y="4299"/>
                    </a:lnTo>
                    <a:lnTo>
                      <a:pt x="3694" y="4268"/>
                    </a:lnTo>
                    <a:lnTo>
                      <a:pt x="3665" y="4238"/>
                    </a:lnTo>
                    <a:lnTo>
                      <a:pt x="3640" y="4208"/>
                    </a:lnTo>
                    <a:lnTo>
                      <a:pt x="3620" y="4180"/>
                    </a:lnTo>
                    <a:lnTo>
                      <a:pt x="3603" y="4154"/>
                    </a:lnTo>
                    <a:lnTo>
                      <a:pt x="3591" y="4127"/>
                    </a:lnTo>
                    <a:lnTo>
                      <a:pt x="3582" y="4102"/>
                    </a:lnTo>
                    <a:lnTo>
                      <a:pt x="3577" y="4076"/>
                    </a:lnTo>
                    <a:lnTo>
                      <a:pt x="3576" y="4052"/>
                    </a:lnTo>
                    <a:lnTo>
                      <a:pt x="3576" y="4028"/>
                    </a:lnTo>
                    <a:lnTo>
                      <a:pt x="3580" y="4005"/>
                    </a:lnTo>
                    <a:lnTo>
                      <a:pt x="3587" y="3982"/>
                    </a:lnTo>
                    <a:lnTo>
                      <a:pt x="3596" y="3958"/>
                    </a:lnTo>
                    <a:lnTo>
                      <a:pt x="3607" y="3936"/>
                    </a:lnTo>
                    <a:lnTo>
                      <a:pt x="3620" y="3913"/>
                    </a:lnTo>
                    <a:lnTo>
                      <a:pt x="3636" y="3890"/>
                    </a:lnTo>
                    <a:lnTo>
                      <a:pt x="3652" y="3868"/>
                    </a:lnTo>
                    <a:lnTo>
                      <a:pt x="3671" y="3845"/>
                    </a:lnTo>
                    <a:lnTo>
                      <a:pt x="3691" y="3823"/>
                    </a:lnTo>
                    <a:lnTo>
                      <a:pt x="3714" y="3799"/>
                    </a:lnTo>
                    <a:lnTo>
                      <a:pt x="3736" y="3776"/>
                    </a:lnTo>
                    <a:lnTo>
                      <a:pt x="3782" y="3727"/>
                    </a:lnTo>
                    <a:lnTo>
                      <a:pt x="3831" y="3676"/>
                    </a:lnTo>
                    <a:lnTo>
                      <a:pt x="3857" y="3648"/>
                    </a:lnTo>
                    <a:lnTo>
                      <a:pt x="3881" y="3621"/>
                    </a:lnTo>
                    <a:lnTo>
                      <a:pt x="3906" y="3593"/>
                    </a:lnTo>
                    <a:lnTo>
                      <a:pt x="3930" y="3563"/>
                    </a:lnTo>
                    <a:lnTo>
                      <a:pt x="3957" y="3527"/>
                    </a:lnTo>
                    <a:lnTo>
                      <a:pt x="3984" y="3491"/>
                    </a:lnTo>
                    <a:lnTo>
                      <a:pt x="4010" y="3455"/>
                    </a:lnTo>
                    <a:lnTo>
                      <a:pt x="4035" y="3418"/>
                    </a:lnTo>
                    <a:lnTo>
                      <a:pt x="4059" y="3380"/>
                    </a:lnTo>
                    <a:lnTo>
                      <a:pt x="4084" y="3343"/>
                    </a:lnTo>
                    <a:lnTo>
                      <a:pt x="4106" y="3304"/>
                    </a:lnTo>
                    <a:lnTo>
                      <a:pt x="4128" y="3265"/>
                    </a:lnTo>
                    <a:lnTo>
                      <a:pt x="4150" y="3225"/>
                    </a:lnTo>
                    <a:lnTo>
                      <a:pt x="4170" y="3185"/>
                    </a:lnTo>
                    <a:lnTo>
                      <a:pt x="4190" y="3144"/>
                    </a:lnTo>
                    <a:lnTo>
                      <a:pt x="4209" y="3103"/>
                    </a:lnTo>
                    <a:lnTo>
                      <a:pt x="4227" y="3061"/>
                    </a:lnTo>
                    <a:lnTo>
                      <a:pt x="4245" y="3019"/>
                    </a:lnTo>
                    <a:lnTo>
                      <a:pt x="4261" y="2977"/>
                    </a:lnTo>
                    <a:lnTo>
                      <a:pt x="4277" y="2935"/>
                    </a:lnTo>
                    <a:lnTo>
                      <a:pt x="4291" y="2891"/>
                    </a:lnTo>
                    <a:lnTo>
                      <a:pt x="4306" y="2848"/>
                    </a:lnTo>
                    <a:lnTo>
                      <a:pt x="4318" y="2804"/>
                    </a:lnTo>
                    <a:lnTo>
                      <a:pt x="4330" y="2759"/>
                    </a:lnTo>
                    <a:lnTo>
                      <a:pt x="4341" y="2715"/>
                    </a:lnTo>
                    <a:lnTo>
                      <a:pt x="4353" y="2669"/>
                    </a:lnTo>
                    <a:lnTo>
                      <a:pt x="4361" y="2624"/>
                    </a:lnTo>
                    <a:lnTo>
                      <a:pt x="4369" y="2578"/>
                    </a:lnTo>
                    <a:lnTo>
                      <a:pt x="4377" y="2532"/>
                    </a:lnTo>
                    <a:lnTo>
                      <a:pt x="4384" y="2486"/>
                    </a:lnTo>
                    <a:lnTo>
                      <a:pt x="4389" y="2439"/>
                    </a:lnTo>
                    <a:lnTo>
                      <a:pt x="4394" y="2391"/>
                    </a:lnTo>
                    <a:lnTo>
                      <a:pt x="4397" y="2345"/>
                    </a:lnTo>
                    <a:lnTo>
                      <a:pt x="4400" y="2297"/>
                    </a:lnTo>
                    <a:lnTo>
                      <a:pt x="4401" y="2249"/>
                    </a:lnTo>
                    <a:lnTo>
                      <a:pt x="4401" y="2201"/>
                    </a:lnTo>
                    <a:lnTo>
                      <a:pt x="4399" y="2088"/>
                    </a:lnTo>
                    <a:lnTo>
                      <a:pt x="4390" y="1976"/>
                    </a:lnTo>
                    <a:lnTo>
                      <a:pt x="4377" y="1866"/>
                    </a:lnTo>
                    <a:lnTo>
                      <a:pt x="4357" y="1758"/>
                    </a:lnTo>
                    <a:lnTo>
                      <a:pt x="4333" y="1651"/>
                    </a:lnTo>
                    <a:lnTo>
                      <a:pt x="4303" y="1547"/>
                    </a:lnTo>
                    <a:lnTo>
                      <a:pt x="4268" y="1445"/>
                    </a:lnTo>
                    <a:lnTo>
                      <a:pt x="4229" y="1345"/>
                    </a:lnTo>
                    <a:lnTo>
                      <a:pt x="4185" y="1247"/>
                    </a:lnTo>
                    <a:lnTo>
                      <a:pt x="4136" y="1152"/>
                    </a:lnTo>
                    <a:lnTo>
                      <a:pt x="4084" y="1060"/>
                    </a:lnTo>
                    <a:lnTo>
                      <a:pt x="4026" y="971"/>
                    </a:lnTo>
                    <a:lnTo>
                      <a:pt x="3965" y="884"/>
                    </a:lnTo>
                    <a:lnTo>
                      <a:pt x="3899" y="801"/>
                    </a:lnTo>
                    <a:lnTo>
                      <a:pt x="3830" y="721"/>
                    </a:lnTo>
                    <a:lnTo>
                      <a:pt x="3757" y="644"/>
                    </a:lnTo>
                    <a:lnTo>
                      <a:pt x="3681" y="572"/>
                    </a:lnTo>
                    <a:lnTo>
                      <a:pt x="3601" y="503"/>
                    </a:lnTo>
                    <a:lnTo>
                      <a:pt x="3518" y="438"/>
                    </a:lnTo>
                    <a:lnTo>
                      <a:pt x="3431" y="377"/>
                    </a:lnTo>
                    <a:lnTo>
                      <a:pt x="3342" y="319"/>
                    </a:lnTo>
                    <a:lnTo>
                      <a:pt x="3250" y="266"/>
                    </a:lnTo>
                    <a:lnTo>
                      <a:pt x="3156" y="218"/>
                    </a:lnTo>
                    <a:lnTo>
                      <a:pt x="3058" y="173"/>
                    </a:lnTo>
                    <a:lnTo>
                      <a:pt x="2958" y="134"/>
                    </a:lnTo>
                    <a:lnTo>
                      <a:pt x="2856" y="99"/>
                    </a:lnTo>
                    <a:lnTo>
                      <a:pt x="2751" y="70"/>
                    </a:lnTo>
                    <a:lnTo>
                      <a:pt x="2644" y="45"/>
                    </a:lnTo>
                    <a:lnTo>
                      <a:pt x="2537" y="25"/>
                    </a:lnTo>
                    <a:lnTo>
                      <a:pt x="2427" y="12"/>
                    </a:lnTo>
                    <a:lnTo>
                      <a:pt x="2314" y="3"/>
                    </a:lnTo>
                    <a:lnTo>
                      <a:pt x="2201" y="0"/>
                    </a:lnTo>
                    <a:lnTo>
                      <a:pt x="2088" y="3"/>
                    </a:lnTo>
                    <a:lnTo>
                      <a:pt x="1976" y="12"/>
                    </a:lnTo>
                    <a:lnTo>
                      <a:pt x="1866" y="25"/>
                    </a:lnTo>
                    <a:lnTo>
                      <a:pt x="1758" y="45"/>
                    </a:lnTo>
                    <a:lnTo>
                      <a:pt x="1651" y="70"/>
                    </a:lnTo>
                    <a:lnTo>
                      <a:pt x="1546" y="99"/>
                    </a:lnTo>
                    <a:lnTo>
                      <a:pt x="1444" y="134"/>
                    </a:lnTo>
                    <a:lnTo>
                      <a:pt x="1344" y="173"/>
                    </a:lnTo>
                    <a:lnTo>
                      <a:pt x="1247" y="218"/>
                    </a:lnTo>
                    <a:lnTo>
                      <a:pt x="1152" y="266"/>
                    </a:lnTo>
                    <a:lnTo>
                      <a:pt x="1060" y="319"/>
                    </a:lnTo>
                    <a:lnTo>
                      <a:pt x="971" y="377"/>
                    </a:lnTo>
                    <a:lnTo>
                      <a:pt x="884" y="438"/>
                    </a:lnTo>
                    <a:lnTo>
                      <a:pt x="801" y="503"/>
                    </a:lnTo>
                    <a:lnTo>
                      <a:pt x="722" y="572"/>
                    </a:lnTo>
                    <a:lnTo>
                      <a:pt x="645" y="644"/>
                    </a:lnTo>
                    <a:lnTo>
                      <a:pt x="572" y="721"/>
                    </a:lnTo>
                    <a:lnTo>
                      <a:pt x="503" y="801"/>
                    </a:lnTo>
                    <a:lnTo>
                      <a:pt x="437" y="884"/>
                    </a:lnTo>
                    <a:lnTo>
                      <a:pt x="376" y="971"/>
                    </a:lnTo>
                    <a:lnTo>
                      <a:pt x="318" y="1060"/>
                    </a:lnTo>
                    <a:lnTo>
                      <a:pt x="266" y="1152"/>
                    </a:lnTo>
                    <a:lnTo>
                      <a:pt x="217" y="1247"/>
                    </a:lnTo>
                    <a:lnTo>
                      <a:pt x="173" y="1345"/>
                    </a:lnTo>
                    <a:lnTo>
                      <a:pt x="134" y="1445"/>
                    </a:lnTo>
                    <a:lnTo>
                      <a:pt x="99" y="1547"/>
                    </a:lnTo>
                    <a:lnTo>
                      <a:pt x="69" y="1651"/>
                    </a:lnTo>
                    <a:lnTo>
                      <a:pt x="45" y="1758"/>
                    </a:lnTo>
                    <a:lnTo>
                      <a:pt x="26" y="1866"/>
                    </a:lnTo>
                    <a:lnTo>
                      <a:pt x="12" y="1976"/>
                    </a:lnTo>
                    <a:lnTo>
                      <a:pt x="3" y="2088"/>
                    </a:lnTo>
                    <a:lnTo>
                      <a:pt x="0" y="2201"/>
                    </a:lnTo>
                    <a:lnTo>
                      <a:pt x="0" y="2259"/>
                    </a:lnTo>
                    <a:lnTo>
                      <a:pt x="3" y="2318"/>
                    </a:lnTo>
                    <a:lnTo>
                      <a:pt x="7" y="2375"/>
                    </a:lnTo>
                    <a:lnTo>
                      <a:pt x="13" y="2432"/>
                    </a:lnTo>
                    <a:lnTo>
                      <a:pt x="19" y="2489"/>
                    </a:lnTo>
                    <a:lnTo>
                      <a:pt x="27" y="2546"/>
                    </a:lnTo>
                    <a:lnTo>
                      <a:pt x="36" y="2601"/>
                    </a:lnTo>
                    <a:lnTo>
                      <a:pt x="47" y="2657"/>
                    </a:lnTo>
                    <a:lnTo>
                      <a:pt x="59" y="2711"/>
                    </a:lnTo>
                    <a:lnTo>
                      <a:pt x="74" y="2766"/>
                    </a:lnTo>
                    <a:lnTo>
                      <a:pt x="88" y="2820"/>
                    </a:lnTo>
                    <a:lnTo>
                      <a:pt x="105" y="2874"/>
                    </a:lnTo>
                    <a:lnTo>
                      <a:pt x="123" y="2926"/>
                    </a:lnTo>
                    <a:lnTo>
                      <a:pt x="142" y="2978"/>
                    </a:lnTo>
                    <a:lnTo>
                      <a:pt x="162" y="3029"/>
                    </a:lnTo>
                    <a:lnTo>
                      <a:pt x="183" y="3080"/>
                    </a:lnTo>
                    <a:lnTo>
                      <a:pt x="206" y="3130"/>
                    </a:lnTo>
                    <a:lnTo>
                      <a:pt x="229" y="3180"/>
                    </a:lnTo>
                    <a:lnTo>
                      <a:pt x="254" y="3229"/>
                    </a:lnTo>
                    <a:lnTo>
                      <a:pt x="281" y="3277"/>
                    </a:lnTo>
                    <a:lnTo>
                      <a:pt x="308" y="3324"/>
                    </a:lnTo>
                    <a:lnTo>
                      <a:pt x="336" y="3370"/>
                    </a:lnTo>
                    <a:lnTo>
                      <a:pt x="366" y="3417"/>
                    </a:lnTo>
                    <a:lnTo>
                      <a:pt x="397" y="3461"/>
                    </a:lnTo>
                    <a:lnTo>
                      <a:pt x="428" y="3506"/>
                    </a:lnTo>
                    <a:lnTo>
                      <a:pt x="462" y="3549"/>
                    </a:lnTo>
                    <a:lnTo>
                      <a:pt x="495" y="3591"/>
                    </a:lnTo>
                    <a:lnTo>
                      <a:pt x="531" y="3634"/>
                    </a:lnTo>
                    <a:lnTo>
                      <a:pt x="566" y="3674"/>
                    </a:lnTo>
                    <a:lnTo>
                      <a:pt x="603" y="3714"/>
                    </a:lnTo>
                    <a:lnTo>
                      <a:pt x="641" y="3753"/>
                    </a:lnTo>
                    <a:lnTo>
                      <a:pt x="679" y="3791"/>
                    </a:lnTo>
                    <a:lnTo>
                      <a:pt x="832" y="3928"/>
                    </a:lnTo>
                    <a:lnTo>
                      <a:pt x="992" y="4059"/>
                    </a:lnTo>
                    <a:lnTo>
                      <a:pt x="1158" y="4182"/>
                    </a:lnTo>
                    <a:lnTo>
                      <a:pt x="1333" y="4297"/>
                    </a:lnTo>
                    <a:lnTo>
                      <a:pt x="1513" y="4405"/>
                    </a:lnTo>
                    <a:lnTo>
                      <a:pt x="1701" y="4506"/>
                    </a:lnTo>
                    <a:lnTo>
                      <a:pt x="1893" y="4600"/>
                    </a:lnTo>
                    <a:lnTo>
                      <a:pt x="2091" y="4688"/>
                    </a:lnTo>
                    <a:lnTo>
                      <a:pt x="2293" y="4769"/>
                    </a:lnTo>
                    <a:lnTo>
                      <a:pt x="2501" y="4844"/>
                    </a:lnTo>
                    <a:lnTo>
                      <a:pt x="2711" y="4913"/>
                    </a:lnTo>
                    <a:lnTo>
                      <a:pt x="2926" y="4975"/>
                    </a:lnTo>
                    <a:lnTo>
                      <a:pt x="3143" y="5031"/>
                    </a:lnTo>
                    <a:lnTo>
                      <a:pt x="3363" y="5081"/>
                    </a:lnTo>
                    <a:lnTo>
                      <a:pt x="3586" y="5125"/>
                    </a:lnTo>
                    <a:lnTo>
                      <a:pt x="3809" y="5164"/>
                    </a:lnTo>
                    <a:lnTo>
                      <a:pt x="4035" y="5197"/>
                    </a:lnTo>
                    <a:lnTo>
                      <a:pt x="4261" y="5225"/>
                    </a:lnTo>
                    <a:lnTo>
                      <a:pt x="4487" y="5248"/>
                    </a:lnTo>
                    <a:lnTo>
                      <a:pt x="4714" y="5266"/>
                    </a:lnTo>
                    <a:lnTo>
                      <a:pt x="4940" y="5278"/>
                    </a:lnTo>
                    <a:lnTo>
                      <a:pt x="5165" y="5287"/>
                    </a:lnTo>
                    <a:lnTo>
                      <a:pt x="5389" y="5291"/>
                    </a:lnTo>
                    <a:lnTo>
                      <a:pt x="5611" y="5289"/>
                    </a:lnTo>
                    <a:lnTo>
                      <a:pt x="5831" y="5284"/>
                    </a:lnTo>
                    <a:lnTo>
                      <a:pt x="6048" y="5274"/>
                    </a:lnTo>
                    <a:lnTo>
                      <a:pt x="6262" y="5261"/>
                    </a:lnTo>
                    <a:lnTo>
                      <a:pt x="6473" y="5243"/>
                    </a:lnTo>
                    <a:lnTo>
                      <a:pt x="6680" y="5221"/>
                    </a:lnTo>
                    <a:lnTo>
                      <a:pt x="6882" y="5196"/>
                    </a:lnTo>
                    <a:lnTo>
                      <a:pt x="7079" y="5167"/>
                    </a:lnTo>
                    <a:lnTo>
                      <a:pt x="7271" y="5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5" name="Freeform 24">
                <a:extLst>
                  <a:ext uri="{FF2B5EF4-FFF2-40B4-BE49-F238E27FC236}">
                    <a16:creationId xmlns:a16="http://schemas.microsoft.com/office/drawing/2014/main" id="{08BB6FCB-E9F5-4EE4-A560-FE1125A5A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6" y="1466042"/>
                <a:ext cx="2788903" cy="1962958"/>
              </a:xfrm>
              <a:custGeom>
                <a:avLst/>
                <a:gdLst>
                  <a:gd name="T0" fmla="*/ 189 w 7277"/>
                  <a:gd name="T1" fmla="*/ 4807 h 5124"/>
                  <a:gd name="T2" fmla="*/ 466 w 7277"/>
                  <a:gd name="T3" fmla="*/ 4389 h 5124"/>
                  <a:gd name="T4" fmla="*/ 764 w 7277"/>
                  <a:gd name="T5" fmla="*/ 3988 h 5124"/>
                  <a:gd name="T6" fmla="*/ 1075 w 7277"/>
                  <a:gd name="T7" fmla="*/ 3612 h 5124"/>
                  <a:gd name="T8" fmla="*/ 1390 w 7277"/>
                  <a:gd name="T9" fmla="*/ 3270 h 5124"/>
                  <a:gd name="T10" fmla="*/ 1702 w 7277"/>
                  <a:gd name="T11" fmla="*/ 2976 h 5124"/>
                  <a:gd name="T12" fmla="*/ 2000 w 7277"/>
                  <a:gd name="T13" fmla="*/ 2737 h 5124"/>
                  <a:gd name="T14" fmla="*/ 2278 w 7277"/>
                  <a:gd name="T15" fmla="*/ 2565 h 5124"/>
                  <a:gd name="T16" fmla="*/ 2496 w 7277"/>
                  <a:gd name="T17" fmla="*/ 2473 h 5124"/>
                  <a:gd name="T18" fmla="*/ 2652 w 7277"/>
                  <a:gd name="T19" fmla="*/ 2439 h 5124"/>
                  <a:gd name="T20" fmla="*/ 2764 w 7277"/>
                  <a:gd name="T21" fmla="*/ 2455 h 5124"/>
                  <a:gd name="T22" fmla="*/ 2842 w 7277"/>
                  <a:gd name="T23" fmla="*/ 2510 h 5124"/>
                  <a:gd name="T24" fmla="*/ 2895 w 7277"/>
                  <a:gd name="T25" fmla="*/ 2598 h 5124"/>
                  <a:gd name="T26" fmla="*/ 2936 w 7277"/>
                  <a:gd name="T27" fmla="*/ 2711 h 5124"/>
                  <a:gd name="T28" fmla="*/ 2994 w 7277"/>
                  <a:gd name="T29" fmla="*/ 2910 h 5124"/>
                  <a:gd name="T30" fmla="*/ 3050 w 7277"/>
                  <a:gd name="T31" fmla="*/ 3058 h 5124"/>
                  <a:gd name="T32" fmla="*/ 3125 w 7277"/>
                  <a:gd name="T33" fmla="*/ 3220 h 5124"/>
                  <a:gd name="T34" fmla="*/ 3215 w 7277"/>
                  <a:gd name="T35" fmla="*/ 3376 h 5124"/>
                  <a:gd name="T36" fmla="*/ 3317 w 7277"/>
                  <a:gd name="T37" fmla="*/ 3525 h 5124"/>
                  <a:gd name="T38" fmla="*/ 3433 w 7277"/>
                  <a:gd name="T39" fmla="*/ 3666 h 5124"/>
                  <a:gd name="T40" fmla="*/ 3561 w 7277"/>
                  <a:gd name="T41" fmla="*/ 3797 h 5124"/>
                  <a:gd name="T42" fmla="*/ 3701 w 7277"/>
                  <a:gd name="T43" fmla="*/ 3919 h 5124"/>
                  <a:gd name="T44" fmla="*/ 3853 w 7277"/>
                  <a:gd name="T45" fmla="*/ 4031 h 5124"/>
                  <a:gd name="T46" fmla="*/ 4075 w 7277"/>
                  <a:gd name="T47" fmla="*/ 4161 h 5124"/>
                  <a:gd name="T48" fmla="*/ 4487 w 7277"/>
                  <a:gd name="T49" fmla="*/ 4322 h 5124"/>
                  <a:gd name="T50" fmla="*/ 4910 w 7277"/>
                  <a:gd name="T51" fmla="*/ 4396 h 5124"/>
                  <a:gd name="T52" fmla="*/ 5335 w 7277"/>
                  <a:gd name="T53" fmla="*/ 4386 h 5124"/>
                  <a:gd name="T54" fmla="*/ 5747 w 7277"/>
                  <a:gd name="T55" fmla="*/ 4296 h 5124"/>
                  <a:gd name="T56" fmla="*/ 6136 w 7277"/>
                  <a:gd name="T57" fmla="*/ 4129 h 5124"/>
                  <a:gd name="T58" fmla="*/ 6488 w 7277"/>
                  <a:gd name="T59" fmla="*/ 3889 h 5124"/>
                  <a:gd name="T60" fmla="*/ 6793 w 7277"/>
                  <a:gd name="T61" fmla="*/ 3578 h 5124"/>
                  <a:gd name="T62" fmla="*/ 7036 w 7277"/>
                  <a:gd name="T63" fmla="*/ 3202 h 5124"/>
                  <a:gd name="T64" fmla="*/ 7197 w 7277"/>
                  <a:gd name="T65" fmla="*/ 2790 h 5124"/>
                  <a:gd name="T66" fmla="*/ 7272 w 7277"/>
                  <a:gd name="T67" fmla="*/ 2366 h 5124"/>
                  <a:gd name="T68" fmla="*/ 7262 w 7277"/>
                  <a:gd name="T69" fmla="*/ 1942 h 5124"/>
                  <a:gd name="T70" fmla="*/ 7172 w 7277"/>
                  <a:gd name="T71" fmla="*/ 1530 h 5124"/>
                  <a:gd name="T72" fmla="*/ 7005 w 7277"/>
                  <a:gd name="T73" fmla="*/ 1141 h 5124"/>
                  <a:gd name="T74" fmla="*/ 6765 w 7277"/>
                  <a:gd name="T75" fmla="*/ 789 h 5124"/>
                  <a:gd name="T76" fmla="*/ 6454 w 7277"/>
                  <a:gd name="T77" fmla="*/ 485 h 5124"/>
                  <a:gd name="T78" fmla="*/ 6126 w 7277"/>
                  <a:gd name="T79" fmla="*/ 267 h 5124"/>
                  <a:gd name="T80" fmla="*/ 5918 w 7277"/>
                  <a:gd name="T81" fmla="*/ 167 h 5124"/>
                  <a:gd name="T82" fmla="*/ 5705 w 7277"/>
                  <a:gd name="T83" fmla="*/ 91 h 5124"/>
                  <a:gd name="T84" fmla="*/ 5488 w 7277"/>
                  <a:gd name="T85" fmla="*/ 38 h 5124"/>
                  <a:gd name="T86" fmla="*/ 5269 w 7277"/>
                  <a:gd name="T87" fmla="*/ 8 h 5124"/>
                  <a:gd name="T88" fmla="*/ 5050 w 7277"/>
                  <a:gd name="T89" fmla="*/ 0 h 5124"/>
                  <a:gd name="T90" fmla="*/ 4832 w 7277"/>
                  <a:gd name="T91" fmla="*/ 13 h 5124"/>
                  <a:gd name="T92" fmla="*/ 4618 w 7277"/>
                  <a:gd name="T93" fmla="*/ 48 h 5124"/>
                  <a:gd name="T94" fmla="*/ 4264 w 7277"/>
                  <a:gd name="T95" fmla="*/ 151 h 5124"/>
                  <a:gd name="T96" fmla="*/ 3511 w 7277"/>
                  <a:gd name="T97" fmla="*/ 503 h 5124"/>
                  <a:gd name="T98" fmla="*/ 2805 w 7277"/>
                  <a:gd name="T99" fmla="*/ 997 h 5124"/>
                  <a:gd name="T100" fmla="*/ 2154 w 7277"/>
                  <a:gd name="T101" fmla="*/ 1601 h 5124"/>
                  <a:gd name="T102" fmla="*/ 1564 w 7277"/>
                  <a:gd name="T103" fmla="*/ 2290 h 5124"/>
                  <a:gd name="T104" fmla="*/ 1041 w 7277"/>
                  <a:gd name="T105" fmla="*/ 3034 h 5124"/>
                  <a:gd name="T106" fmla="*/ 591 w 7277"/>
                  <a:gd name="T107" fmla="*/ 3803 h 5124"/>
                  <a:gd name="T108" fmla="*/ 221 w 7277"/>
                  <a:gd name="T109" fmla="*/ 4568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0" y="5124"/>
                    </a:moveTo>
                    <a:lnTo>
                      <a:pt x="61" y="5018"/>
                    </a:lnTo>
                    <a:lnTo>
                      <a:pt x="123" y="4913"/>
                    </a:lnTo>
                    <a:lnTo>
                      <a:pt x="189" y="4807"/>
                    </a:lnTo>
                    <a:lnTo>
                      <a:pt x="256" y="4702"/>
                    </a:lnTo>
                    <a:lnTo>
                      <a:pt x="323" y="4597"/>
                    </a:lnTo>
                    <a:lnTo>
                      <a:pt x="393" y="4493"/>
                    </a:lnTo>
                    <a:lnTo>
                      <a:pt x="466" y="4389"/>
                    </a:lnTo>
                    <a:lnTo>
                      <a:pt x="538" y="4287"/>
                    </a:lnTo>
                    <a:lnTo>
                      <a:pt x="612" y="4186"/>
                    </a:lnTo>
                    <a:lnTo>
                      <a:pt x="688" y="4086"/>
                    </a:lnTo>
                    <a:lnTo>
                      <a:pt x="764" y="3988"/>
                    </a:lnTo>
                    <a:lnTo>
                      <a:pt x="840" y="3891"/>
                    </a:lnTo>
                    <a:lnTo>
                      <a:pt x="918" y="3796"/>
                    </a:lnTo>
                    <a:lnTo>
                      <a:pt x="996" y="3703"/>
                    </a:lnTo>
                    <a:lnTo>
                      <a:pt x="1075" y="3612"/>
                    </a:lnTo>
                    <a:lnTo>
                      <a:pt x="1154" y="3523"/>
                    </a:lnTo>
                    <a:lnTo>
                      <a:pt x="1233" y="3436"/>
                    </a:lnTo>
                    <a:lnTo>
                      <a:pt x="1311" y="3352"/>
                    </a:lnTo>
                    <a:lnTo>
                      <a:pt x="1390" y="3270"/>
                    </a:lnTo>
                    <a:lnTo>
                      <a:pt x="1469" y="3193"/>
                    </a:lnTo>
                    <a:lnTo>
                      <a:pt x="1547" y="3117"/>
                    </a:lnTo>
                    <a:lnTo>
                      <a:pt x="1625" y="3045"/>
                    </a:lnTo>
                    <a:lnTo>
                      <a:pt x="1702" y="2976"/>
                    </a:lnTo>
                    <a:lnTo>
                      <a:pt x="1778" y="2910"/>
                    </a:lnTo>
                    <a:lnTo>
                      <a:pt x="1854" y="2849"/>
                    </a:lnTo>
                    <a:lnTo>
                      <a:pt x="1927" y="2790"/>
                    </a:lnTo>
                    <a:lnTo>
                      <a:pt x="2000" y="2737"/>
                    </a:lnTo>
                    <a:lnTo>
                      <a:pt x="2073" y="2687"/>
                    </a:lnTo>
                    <a:lnTo>
                      <a:pt x="2143" y="2641"/>
                    </a:lnTo>
                    <a:lnTo>
                      <a:pt x="2212" y="2600"/>
                    </a:lnTo>
                    <a:lnTo>
                      <a:pt x="2278" y="2565"/>
                    </a:lnTo>
                    <a:lnTo>
                      <a:pt x="2343" y="2533"/>
                    </a:lnTo>
                    <a:lnTo>
                      <a:pt x="2398" y="2509"/>
                    </a:lnTo>
                    <a:lnTo>
                      <a:pt x="2448" y="2489"/>
                    </a:lnTo>
                    <a:lnTo>
                      <a:pt x="2496" y="2473"/>
                    </a:lnTo>
                    <a:lnTo>
                      <a:pt x="2539" y="2459"/>
                    </a:lnTo>
                    <a:lnTo>
                      <a:pt x="2581" y="2449"/>
                    </a:lnTo>
                    <a:lnTo>
                      <a:pt x="2617" y="2443"/>
                    </a:lnTo>
                    <a:lnTo>
                      <a:pt x="2652" y="2439"/>
                    </a:lnTo>
                    <a:lnTo>
                      <a:pt x="2684" y="2439"/>
                    </a:lnTo>
                    <a:lnTo>
                      <a:pt x="2713" y="2441"/>
                    </a:lnTo>
                    <a:lnTo>
                      <a:pt x="2740" y="2447"/>
                    </a:lnTo>
                    <a:lnTo>
                      <a:pt x="2764" y="2455"/>
                    </a:lnTo>
                    <a:lnTo>
                      <a:pt x="2786" y="2465"/>
                    </a:lnTo>
                    <a:lnTo>
                      <a:pt x="2806" y="2478"/>
                    </a:lnTo>
                    <a:lnTo>
                      <a:pt x="2825" y="2493"/>
                    </a:lnTo>
                    <a:lnTo>
                      <a:pt x="2842" y="2510"/>
                    </a:lnTo>
                    <a:lnTo>
                      <a:pt x="2857" y="2529"/>
                    </a:lnTo>
                    <a:lnTo>
                      <a:pt x="2871" y="2550"/>
                    </a:lnTo>
                    <a:lnTo>
                      <a:pt x="2884" y="2574"/>
                    </a:lnTo>
                    <a:lnTo>
                      <a:pt x="2895" y="2598"/>
                    </a:lnTo>
                    <a:lnTo>
                      <a:pt x="2906" y="2625"/>
                    </a:lnTo>
                    <a:lnTo>
                      <a:pt x="2916" y="2651"/>
                    </a:lnTo>
                    <a:lnTo>
                      <a:pt x="2926" y="2680"/>
                    </a:lnTo>
                    <a:lnTo>
                      <a:pt x="2936" y="2711"/>
                    </a:lnTo>
                    <a:lnTo>
                      <a:pt x="2945" y="2743"/>
                    </a:lnTo>
                    <a:lnTo>
                      <a:pt x="2964" y="2807"/>
                    </a:lnTo>
                    <a:lnTo>
                      <a:pt x="2984" y="2876"/>
                    </a:lnTo>
                    <a:lnTo>
                      <a:pt x="2994" y="2910"/>
                    </a:lnTo>
                    <a:lnTo>
                      <a:pt x="3006" y="2946"/>
                    </a:lnTo>
                    <a:lnTo>
                      <a:pt x="3018" y="2982"/>
                    </a:lnTo>
                    <a:lnTo>
                      <a:pt x="3032" y="3017"/>
                    </a:lnTo>
                    <a:lnTo>
                      <a:pt x="3050" y="3058"/>
                    </a:lnTo>
                    <a:lnTo>
                      <a:pt x="3067" y="3099"/>
                    </a:lnTo>
                    <a:lnTo>
                      <a:pt x="3085" y="3140"/>
                    </a:lnTo>
                    <a:lnTo>
                      <a:pt x="3105" y="3180"/>
                    </a:lnTo>
                    <a:lnTo>
                      <a:pt x="3125" y="3220"/>
                    </a:lnTo>
                    <a:lnTo>
                      <a:pt x="3146" y="3260"/>
                    </a:lnTo>
                    <a:lnTo>
                      <a:pt x="3169" y="3299"/>
                    </a:lnTo>
                    <a:lnTo>
                      <a:pt x="3192" y="3338"/>
                    </a:lnTo>
                    <a:lnTo>
                      <a:pt x="3215" y="3376"/>
                    </a:lnTo>
                    <a:lnTo>
                      <a:pt x="3240" y="3414"/>
                    </a:lnTo>
                    <a:lnTo>
                      <a:pt x="3265" y="3452"/>
                    </a:lnTo>
                    <a:lnTo>
                      <a:pt x="3291" y="3488"/>
                    </a:lnTo>
                    <a:lnTo>
                      <a:pt x="3317" y="3525"/>
                    </a:lnTo>
                    <a:lnTo>
                      <a:pt x="3345" y="3562"/>
                    </a:lnTo>
                    <a:lnTo>
                      <a:pt x="3374" y="3596"/>
                    </a:lnTo>
                    <a:lnTo>
                      <a:pt x="3403" y="3632"/>
                    </a:lnTo>
                    <a:lnTo>
                      <a:pt x="3433" y="3666"/>
                    </a:lnTo>
                    <a:lnTo>
                      <a:pt x="3464" y="3699"/>
                    </a:lnTo>
                    <a:lnTo>
                      <a:pt x="3495" y="3733"/>
                    </a:lnTo>
                    <a:lnTo>
                      <a:pt x="3527" y="3766"/>
                    </a:lnTo>
                    <a:lnTo>
                      <a:pt x="3561" y="3797"/>
                    </a:lnTo>
                    <a:lnTo>
                      <a:pt x="3595" y="3829"/>
                    </a:lnTo>
                    <a:lnTo>
                      <a:pt x="3630" y="3861"/>
                    </a:lnTo>
                    <a:lnTo>
                      <a:pt x="3665" y="3891"/>
                    </a:lnTo>
                    <a:lnTo>
                      <a:pt x="3701" y="3919"/>
                    </a:lnTo>
                    <a:lnTo>
                      <a:pt x="3739" y="3948"/>
                    </a:lnTo>
                    <a:lnTo>
                      <a:pt x="3776" y="3976"/>
                    </a:lnTo>
                    <a:lnTo>
                      <a:pt x="3814" y="4004"/>
                    </a:lnTo>
                    <a:lnTo>
                      <a:pt x="3853" y="4031"/>
                    </a:lnTo>
                    <a:lnTo>
                      <a:pt x="3893" y="4057"/>
                    </a:lnTo>
                    <a:lnTo>
                      <a:pt x="3934" y="4082"/>
                    </a:lnTo>
                    <a:lnTo>
                      <a:pt x="3975" y="4106"/>
                    </a:lnTo>
                    <a:lnTo>
                      <a:pt x="4075" y="4161"/>
                    </a:lnTo>
                    <a:lnTo>
                      <a:pt x="4177" y="4209"/>
                    </a:lnTo>
                    <a:lnTo>
                      <a:pt x="4279" y="4252"/>
                    </a:lnTo>
                    <a:lnTo>
                      <a:pt x="4382" y="4289"/>
                    </a:lnTo>
                    <a:lnTo>
                      <a:pt x="4487" y="4322"/>
                    </a:lnTo>
                    <a:lnTo>
                      <a:pt x="4592" y="4348"/>
                    </a:lnTo>
                    <a:lnTo>
                      <a:pt x="4698" y="4369"/>
                    </a:lnTo>
                    <a:lnTo>
                      <a:pt x="4804" y="4385"/>
                    </a:lnTo>
                    <a:lnTo>
                      <a:pt x="4910" y="4396"/>
                    </a:lnTo>
                    <a:lnTo>
                      <a:pt x="5017" y="4401"/>
                    </a:lnTo>
                    <a:lnTo>
                      <a:pt x="5123" y="4402"/>
                    </a:lnTo>
                    <a:lnTo>
                      <a:pt x="5229" y="4396"/>
                    </a:lnTo>
                    <a:lnTo>
                      <a:pt x="5335" y="4386"/>
                    </a:lnTo>
                    <a:lnTo>
                      <a:pt x="5439" y="4372"/>
                    </a:lnTo>
                    <a:lnTo>
                      <a:pt x="5543" y="4352"/>
                    </a:lnTo>
                    <a:lnTo>
                      <a:pt x="5646" y="4326"/>
                    </a:lnTo>
                    <a:lnTo>
                      <a:pt x="5747" y="4296"/>
                    </a:lnTo>
                    <a:lnTo>
                      <a:pt x="5847" y="4262"/>
                    </a:lnTo>
                    <a:lnTo>
                      <a:pt x="5945" y="4223"/>
                    </a:lnTo>
                    <a:lnTo>
                      <a:pt x="6041" y="4178"/>
                    </a:lnTo>
                    <a:lnTo>
                      <a:pt x="6136" y="4129"/>
                    </a:lnTo>
                    <a:lnTo>
                      <a:pt x="6227" y="4076"/>
                    </a:lnTo>
                    <a:lnTo>
                      <a:pt x="6317" y="4018"/>
                    </a:lnTo>
                    <a:lnTo>
                      <a:pt x="6404" y="3956"/>
                    </a:lnTo>
                    <a:lnTo>
                      <a:pt x="6488" y="3889"/>
                    </a:lnTo>
                    <a:lnTo>
                      <a:pt x="6569" y="3818"/>
                    </a:lnTo>
                    <a:lnTo>
                      <a:pt x="6647" y="3743"/>
                    </a:lnTo>
                    <a:lnTo>
                      <a:pt x="6722" y="3663"/>
                    </a:lnTo>
                    <a:lnTo>
                      <a:pt x="6793" y="3578"/>
                    </a:lnTo>
                    <a:lnTo>
                      <a:pt x="6859" y="3490"/>
                    </a:lnTo>
                    <a:lnTo>
                      <a:pt x="6923" y="3397"/>
                    </a:lnTo>
                    <a:lnTo>
                      <a:pt x="6982" y="3302"/>
                    </a:lnTo>
                    <a:lnTo>
                      <a:pt x="7036" y="3202"/>
                    </a:lnTo>
                    <a:lnTo>
                      <a:pt x="7085" y="3100"/>
                    </a:lnTo>
                    <a:lnTo>
                      <a:pt x="7127" y="2998"/>
                    </a:lnTo>
                    <a:lnTo>
                      <a:pt x="7165" y="2895"/>
                    </a:lnTo>
                    <a:lnTo>
                      <a:pt x="7197" y="2790"/>
                    </a:lnTo>
                    <a:lnTo>
                      <a:pt x="7224" y="2685"/>
                    </a:lnTo>
                    <a:lnTo>
                      <a:pt x="7245" y="2579"/>
                    </a:lnTo>
                    <a:lnTo>
                      <a:pt x="7261" y="2473"/>
                    </a:lnTo>
                    <a:lnTo>
                      <a:pt x="7272" y="2366"/>
                    </a:lnTo>
                    <a:lnTo>
                      <a:pt x="7276" y="2259"/>
                    </a:lnTo>
                    <a:lnTo>
                      <a:pt x="7277" y="2154"/>
                    </a:lnTo>
                    <a:lnTo>
                      <a:pt x="7272" y="2047"/>
                    </a:lnTo>
                    <a:lnTo>
                      <a:pt x="7262" y="1942"/>
                    </a:lnTo>
                    <a:lnTo>
                      <a:pt x="7247" y="1837"/>
                    </a:lnTo>
                    <a:lnTo>
                      <a:pt x="7227" y="1734"/>
                    </a:lnTo>
                    <a:lnTo>
                      <a:pt x="7202" y="1631"/>
                    </a:lnTo>
                    <a:lnTo>
                      <a:pt x="7172" y="1530"/>
                    </a:lnTo>
                    <a:lnTo>
                      <a:pt x="7137" y="1430"/>
                    </a:lnTo>
                    <a:lnTo>
                      <a:pt x="7098" y="1331"/>
                    </a:lnTo>
                    <a:lnTo>
                      <a:pt x="7054" y="1236"/>
                    </a:lnTo>
                    <a:lnTo>
                      <a:pt x="7005" y="1141"/>
                    </a:lnTo>
                    <a:lnTo>
                      <a:pt x="6953" y="1049"/>
                    </a:lnTo>
                    <a:lnTo>
                      <a:pt x="6894" y="960"/>
                    </a:lnTo>
                    <a:lnTo>
                      <a:pt x="6832" y="872"/>
                    </a:lnTo>
                    <a:lnTo>
                      <a:pt x="6765" y="789"/>
                    </a:lnTo>
                    <a:lnTo>
                      <a:pt x="6694" y="708"/>
                    </a:lnTo>
                    <a:lnTo>
                      <a:pt x="6618" y="630"/>
                    </a:lnTo>
                    <a:lnTo>
                      <a:pt x="6538" y="556"/>
                    </a:lnTo>
                    <a:lnTo>
                      <a:pt x="6454" y="485"/>
                    </a:lnTo>
                    <a:lnTo>
                      <a:pt x="6366" y="417"/>
                    </a:lnTo>
                    <a:lnTo>
                      <a:pt x="6274" y="353"/>
                    </a:lnTo>
                    <a:lnTo>
                      <a:pt x="6177" y="295"/>
                    </a:lnTo>
                    <a:lnTo>
                      <a:pt x="6126" y="267"/>
                    </a:lnTo>
                    <a:lnTo>
                      <a:pt x="6074" y="239"/>
                    </a:lnTo>
                    <a:lnTo>
                      <a:pt x="6022" y="213"/>
                    </a:lnTo>
                    <a:lnTo>
                      <a:pt x="5970" y="190"/>
                    </a:lnTo>
                    <a:lnTo>
                      <a:pt x="5918" y="167"/>
                    </a:lnTo>
                    <a:lnTo>
                      <a:pt x="5865" y="146"/>
                    </a:lnTo>
                    <a:lnTo>
                      <a:pt x="5811" y="126"/>
                    </a:lnTo>
                    <a:lnTo>
                      <a:pt x="5758" y="108"/>
                    </a:lnTo>
                    <a:lnTo>
                      <a:pt x="5705" y="91"/>
                    </a:lnTo>
                    <a:lnTo>
                      <a:pt x="5650" y="76"/>
                    </a:lnTo>
                    <a:lnTo>
                      <a:pt x="5597" y="62"/>
                    </a:lnTo>
                    <a:lnTo>
                      <a:pt x="5542" y="49"/>
                    </a:lnTo>
                    <a:lnTo>
                      <a:pt x="5488" y="38"/>
                    </a:lnTo>
                    <a:lnTo>
                      <a:pt x="5433" y="29"/>
                    </a:lnTo>
                    <a:lnTo>
                      <a:pt x="5378" y="20"/>
                    </a:lnTo>
                    <a:lnTo>
                      <a:pt x="5323" y="13"/>
                    </a:lnTo>
                    <a:lnTo>
                      <a:pt x="5269" y="8"/>
                    </a:lnTo>
                    <a:lnTo>
                      <a:pt x="5215" y="3"/>
                    </a:lnTo>
                    <a:lnTo>
                      <a:pt x="5159" y="1"/>
                    </a:lnTo>
                    <a:lnTo>
                      <a:pt x="5105" y="0"/>
                    </a:lnTo>
                    <a:lnTo>
                      <a:pt x="5050" y="0"/>
                    </a:lnTo>
                    <a:lnTo>
                      <a:pt x="4996" y="1"/>
                    </a:lnTo>
                    <a:lnTo>
                      <a:pt x="4941" y="3"/>
                    </a:lnTo>
                    <a:lnTo>
                      <a:pt x="4887" y="8"/>
                    </a:lnTo>
                    <a:lnTo>
                      <a:pt x="4832" y="13"/>
                    </a:lnTo>
                    <a:lnTo>
                      <a:pt x="4779" y="20"/>
                    </a:lnTo>
                    <a:lnTo>
                      <a:pt x="4724" y="28"/>
                    </a:lnTo>
                    <a:lnTo>
                      <a:pt x="4671" y="38"/>
                    </a:lnTo>
                    <a:lnTo>
                      <a:pt x="4618" y="48"/>
                    </a:lnTo>
                    <a:lnTo>
                      <a:pt x="4564" y="60"/>
                    </a:lnTo>
                    <a:lnTo>
                      <a:pt x="4512" y="73"/>
                    </a:lnTo>
                    <a:lnTo>
                      <a:pt x="4460" y="88"/>
                    </a:lnTo>
                    <a:lnTo>
                      <a:pt x="4264" y="151"/>
                    </a:lnTo>
                    <a:lnTo>
                      <a:pt x="4072" y="224"/>
                    </a:lnTo>
                    <a:lnTo>
                      <a:pt x="3882" y="308"/>
                    </a:lnTo>
                    <a:lnTo>
                      <a:pt x="3695" y="401"/>
                    </a:lnTo>
                    <a:lnTo>
                      <a:pt x="3511" y="503"/>
                    </a:lnTo>
                    <a:lnTo>
                      <a:pt x="3330" y="615"/>
                    </a:lnTo>
                    <a:lnTo>
                      <a:pt x="3152" y="735"/>
                    </a:lnTo>
                    <a:lnTo>
                      <a:pt x="2977" y="861"/>
                    </a:lnTo>
                    <a:lnTo>
                      <a:pt x="2805" y="997"/>
                    </a:lnTo>
                    <a:lnTo>
                      <a:pt x="2637" y="1138"/>
                    </a:lnTo>
                    <a:lnTo>
                      <a:pt x="2473" y="1287"/>
                    </a:lnTo>
                    <a:lnTo>
                      <a:pt x="2312" y="1441"/>
                    </a:lnTo>
                    <a:lnTo>
                      <a:pt x="2154" y="1601"/>
                    </a:lnTo>
                    <a:lnTo>
                      <a:pt x="2000" y="1767"/>
                    </a:lnTo>
                    <a:lnTo>
                      <a:pt x="1852" y="1938"/>
                    </a:lnTo>
                    <a:lnTo>
                      <a:pt x="1706" y="2113"/>
                    </a:lnTo>
                    <a:lnTo>
                      <a:pt x="1564" y="2290"/>
                    </a:lnTo>
                    <a:lnTo>
                      <a:pt x="1427" y="2473"/>
                    </a:lnTo>
                    <a:lnTo>
                      <a:pt x="1294" y="2657"/>
                    </a:lnTo>
                    <a:lnTo>
                      <a:pt x="1165" y="2844"/>
                    </a:lnTo>
                    <a:lnTo>
                      <a:pt x="1041" y="3034"/>
                    </a:lnTo>
                    <a:lnTo>
                      <a:pt x="921" y="3225"/>
                    </a:lnTo>
                    <a:lnTo>
                      <a:pt x="807" y="3417"/>
                    </a:lnTo>
                    <a:lnTo>
                      <a:pt x="697" y="3609"/>
                    </a:lnTo>
                    <a:lnTo>
                      <a:pt x="591" y="3803"/>
                    </a:lnTo>
                    <a:lnTo>
                      <a:pt x="491" y="3996"/>
                    </a:lnTo>
                    <a:lnTo>
                      <a:pt x="396" y="4188"/>
                    </a:lnTo>
                    <a:lnTo>
                      <a:pt x="306" y="4379"/>
                    </a:lnTo>
                    <a:lnTo>
                      <a:pt x="221" y="4568"/>
                    </a:lnTo>
                    <a:lnTo>
                      <a:pt x="142" y="4756"/>
                    </a:lnTo>
                    <a:lnTo>
                      <a:pt x="68" y="4942"/>
                    </a:lnTo>
                    <a:lnTo>
                      <a:pt x="0" y="5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6" name="Freeform 10">
                <a:extLst>
                  <a:ext uri="{FF2B5EF4-FFF2-40B4-BE49-F238E27FC236}">
                    <a16:creationId xmlns:a16="http://schemas.microsoft.com/office/drawing/2014/main" id="{F48AAE8F-AFD6-4A1C-9CE4-A95FEB476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086" y="3428999"/>
                <a:ext cx="2788903" cy="1962958"/>
              </a:xfrm>
              <a:custGeom>
                <a:avLst/>
                <a:gdLst>
                  <a:gd name="T0" fmla="*/ 7088 w 7277"/>
                  <a:gd name="T1" fmla="*/ 317 h 5124"/>
                  <a:gd name="T2" fmla="*/ 6811 w 7277"/>
                  <a:gd name="T3" fmla="*/ 735 h 5124"/>
                  <a:gd name="T4" fmla="*/ 6513 w 7277"/>
                  <a:gd name="T5" fmla="*/ 1136 h 5124"/>
                  <a:gd name="T6" fmla="*/ 6202 w 7277"/>
                  <a:gd name="T7" fmla="*/ 1512 h 5124"/>
                  <a:gd name="T8" fmla="*/ 5887 w 7277"/>
                  <a:gd name="T9" fmla="*/ 1854 h 5124"/>
                  <a:gd name="T10" fmla="*/ 5575 w 7277"/>
                  <a:gd name="T11" fmla="*/ 2148 h 5124"/>
                  <a:gd name="T12" fmla="*/ 5277 w 7277"/>
                  <a:gd name="T13" fmla="*/ 2387 h 5124"/>
                  <a:gd name="T14" fmla="*/ 4999 w 7277"/>
                  <a:gd name="T15" fmla="*/ 2559 h 5124"/>
                  <a:gd name="T16" fmla="*/ 4781 w 7277"/>
                  <a:gd name="T17" fmla="*/ 2651 h 5124"/>
                  <a:gd name="T18" fmla="*/ 4625 w 7277"/>
                  <a:gd name="T19" fmla="*/ 2685 h 5124"/>
                  <a:gd name="T20" fmla="*/ 4513 w 7277"/>
                  <a:gd name="T21" fmla="*/ 2669 h 5124"/>
                  <a:gd name="T22" fmla="*/ 4435 w 7277"/>
                  <a:gd name="T23" fmla="*/ 2614 h 5124"/>
                  <a:gd name="T24" fmla="*/ 4382 w 7277"/>
                  <a:gd name="T25" fmla="*/ 2526 h 5124"/>
                  <a:gd name="T26" fmla="*/ 4341 w 7277"/>
                  <a:gd name="T27" fmla="*/ 2413 h 5124"/>
                  <a:gd name="T28" fmla="*/ 4283 w 7277"/>
                  <a:gd name="T29" fmla="*/ 2214 h 5124"/>
                  <a:gd name="T30" fmla="*/ 4227 w 7277"/>
                  <a:gd name="T31" fmla="*/ 2066 h 5124"/>
                  <a:gd name="T32" fmla="*/ 4152 w 7277"/>
                  <a:gd name="T33" fmla="*/ 1904 h 5124"/>
                  <a:gd name="T34" fmla="*/ 4062 w 7277"/>
                  <a:gd name="T35" fmla="*/ 1748 h 5124"/>
                  <a:gd name="T36" fmla="*/ 3960 w 7277"/>
                  <a:gd name="T37" fmla="*/ 1599 h 5124"/>
                  <a:gd name="T38" fmla="*/ 3844 w 7277"/>
                  <a:gd name="T39" fmla="*/ 1458 h 5124"/>
                  <a:gd name="T40" fmla="*/ 3716 w 7277"/>
                  <a:gd name="T41" fmla="*/ 1327 h 5124"/>
                  <a:gd name="T42" fmla="*/ 3576 w 7277"/>
                  <a:gd name="T43" fmla="*/ 1205 h 5124"/>
                  <a:gd name="T44" fmla="*/ 3424 w 7277"/>
                  <a:gd name="T45" fmla="*/ 1093 h 5124"/>
                  <a:gd name="T46" fmla="*/ 3202 w 7277"/>
                  <a:gd name="T47" fmla="*/ 963 h 5124"/>
                  <a:gd name="T48" fmla="*/ 2790 w 7277"/>
                  <a:gd name="T49" fmla="*/ 802 h 5124"/>
                  <a:gd name="T50" fmla="*/ 2367 w 7277"/>
                  <a:gd name="T51" fmla="*/ 728 h 5124"/>
                  <a:gd name="T52" fmla="*/ 1942 w 7277"/>
                  <a:gd name="T53" fmla="*/ 738 h 5124"/>
                  <a:gd name="T54" fmla="*/ 1530 w 7277"/>
                  <a:gd name="T55" fmla="*/ 828 h 5124"/>
                  <a:gd name="T56" fmla="*/ 1141 w 7277"/>
                  <a:gd name="T57" fmla="*/ 995 h 5124"/>
                  <a:gd name="T58" fmla="*/ 789 w 7277"/>
                  <a:gd name="T59" fmla="*/ 1235 h 5124"/>
                  <a:gd name="T60" fmla="*/ 484 w 7277"/>
                  <a:gd name="T61" fmla="*/ 1546 h 5124"/>
                  <a:gd name="T62" fmla="*/ 241 w 7277"/>
                  <a:gd name="T63" fmla="*/ 1922 h 5124"/>
                  <a:gd name="T64" fmla="*/ 80 w 7277"/>
                  <a:gd name="T65" fmla="*/ 2334 h 5124"/>
                  <a:gd name="T66" fmla="*/ 5 w 7277"/>
                  <a:gd name="T67" fmla="*/ 2758 h 5124"/>
                  <a:gd name="T68" fmla="*/ 15 w 7277"/>
                  <a:gd name="T69" fmla="*/ 3182 h 5124"/>
                  <a:gd name="T70" fmla="*/ 105 w 7277"/>
                  <a:gd name="T71" fmla="*/ 3594 h 5124"/>
                  <a:gd name="T72" fmla="*/ 271 w 7277"/>
                  <a:gd name="T73" fmla="*/ 3983 h 5124"/>
                  <a:gd name="T74" fmla="*/ 512 w 7277"/>
                  <a:gd name="T75" fmla="*/ 4335 h 5124"/>
                  <a:gd name="T76" fmla="*/ 823 w 7277"/>
                  <a:gd name="T77" fmla="*/ 4639 h 5124"/>
                  <a:gd name="T78" fmla="*/ 1151 w 7277"/>
                  <a:gd name="T79" fmla="*/ 4857 h 5124"/>
                  <a:gd name="T80" fmla="*/ 1359 w 7277"/>
                  <a:gd name="T81" fmla="*/ 4957 h 5124"/>
                  <a:gd name="T82" fmla="*/ 1572 w 7277"/>
                  <a:gd name="T83" fmla="*/ 5033 h 5124"/>
                  <a:gd name="T84" fmla="*/ 1789 w 7277"/>
                  <a:gd name="T85" fmla="*/ 5086 h 5124"/>
                  <a:gd name="T86" fmla="*/ 2008 w 7277"/>
                  <a:gd name="T87" fmla="*/ 5116 h 5124"/>
                  <a:gd name="T88" fmla="*/ 2227 w 7277"/>
                  <a:gd name="T89" fmla="*/ 5124 h 5124"/>
                  <a:gd name="T90" fmla="*/ 2445 w 7277"/>
                  <a:gd name="T91" fmla="*/ 5111 h 5124"/>
                  <a:gd name="T92" fmla="*/ 2659 w 7277"/>
                  <a:gd name="T93" fmla="*/ 5076 h 5124"/>
                  <a:gd name="T94" fmla="*/ 3013 w 7277"/>
                  <a:gd name="T95" fmla="*/ 4973 h 5124"/>
                  <a:gd name="T96" fmla="*/ 3766 w 7277"/>
                  <a:gd name="T97" fmla="*/ 4621 h 5124"/>
                  <a:gd name="T98" fmla="*/ 4472 w 7277"/>
                  <a:gd name="T99" fmla="*/ 4127 h 5124"/>
                  <a:gd name="T100" fmla="*/ 5123 w 7277"/>
                  <a:gd name="T101" fmla="*/ 3523 h 5124"/>
                  <a:gd name="T102" fmla="*/ 5713 w 7277"/>
                  <a:gd name="T103" fmla="*/ 2834 h 5124"/>
                  <a:gd name="T104" fmla="*/ 6236 w 7277"/>
                  <a:gd name="T105" fmla="*/ 2090 h 5124"/>
                  <a:gd name="T106" fmla="*/ 6686 w 7277"/>
                  <a:gd name="T107" fmla="*/ 1321 h 5124"/>
                  <a:gd name="T108" fmla="*/ 7056 w 7277"/>
                  <a:gd name="T109" fmla="*/ 556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7277" y="0"/>
                    </a:moveTo>
                    <a:lnTo>
                      <a:pt x="7216" y="106"/>
                    </a:lnTo>
                    <a:lnTo>
                      <a:pt x="7154" y="211"/>
                    </a:lnTo>
                    <a:lnTo>
                      <a:pt x="7088" y="317"/>
                    </a:lnTo>
                    <a:lnTo>
                      <a:pt x="7021" y="422"/>
                    </a:lnTo>
                    <a:lnTo>
                      <a:pt x="6954" y="527"/>
                    </a:lnTo>
                    <a:lnTo>
                      <a:pt x="6884" y="631"/>
                    </a:lnTo>
                    <a:lnTo>
                      <a:pt x="6811" y="735"/>
                    </a:lnTo>
                    <a:lnTo>
                      <a:pt x="6739" y="837"/>
                    </a:lnTo>
                    <a:lnTo>
                      <a:pt x="6665" y="938"/>
                    </a:lnTo>
                    <a:lnTo>
                      <a:pt x="6589" y="1038"/>
                    </a:lnTo>
                    <a:lnTo>
                      <a:pt x="6513" y="1136"/>
                    </a:lnTo>
                    <a:lnTo>
                      <a:pt x="6437" y="1233"/>
                    </a:lnTo>
                    <a:lnTo>
                      <a:pt x="6359" y="1328"/>
                    </a:lnTo>
                    <a:lnTo>
                      <a:pt x="6281" y="1421"/>
                    </a:lnTo>
                    <a:lnTo>
                      <a:pt x="6202" y="1512"/>
                    </a:lnTo>
                    <a:lnTo>
                      <a:pt x="6123" y="1601"/>
                    </a:lnTo>
                    <a:lnTo>
                      <a:pt x="6044" y="1688"/>
                    </a:lnTo>
                    <a:lnTo>
                      <a:pt x="5966" y="1772"/>
                    </a:lnTo>
                    <a:lnTo>
                      <a:pt x="5887" y="1854"/>
                    </a:lnTo>
                    <a:lnTo>
                      <a:pt x="5808" y="1931"/>
                    </a:lnTo>
                    <a:lnTo>
                      <a:pt x="5730" y="2007"/>
                    </a:lnTo>
                    <a:lnTo>
                      <a:pt x="5652" y="2079"/>
                    </a:lnTo>
                    <a:lnTo>
                      <a:pt x="5575" y="2148"/>
                    </a:lnTo>
                    <a:lnTo>
                      <a:pt x="5499" y="2214"/>
                    </a:lnTo>
                    <a:lnTo>
                      <a:pt x="5423" y="2275"/>
                    </a:lnTo>
                    <a:lnTo>
                      <a:pt x="5350" y="2334"/>
                    </a:lnTo>
                    <a:lnTo>
                      <a:pt x="5277" y="2387"/>
                    </a:lnTo>
                    <a:lnTo>
                      <a:pt x="5204" y="2437"/>
                    </a:lnTo>
                    <a:lnTo>
                      <a:pt x="5134" y="2483"/>
                    </a:lnTo>
                    <a:lnTo>
                      <a:pt x="5065" y="2524"/>
                    </a:lnTo>
                    <a:lnTo>
                      <a:pt x="4999" y="2559"/>
                    </a:lnTo>
                    <a:lnTo>
                      <a:pt x="4934" y="2591"/>
                    </a:lnTo>
                    <a:lnTo>
                      <a:pt x="4879" y="2615"/>
                    </a:lnTo>
                    <a:lnTo>
                      <a:pt x="4829" y="2635"/>
                    </a:lnTo>
                    <a:lnTo>
                      <a:pt x="4781" y="2651"/>
                    </a:lnTo>
                    <a:lnTo>
                      <a:pt x="4738" y="2665"/>
                    </a:lnTo>
                    <a:lnTo>
                      <a:pt x="4696" y="2675"/>
                    </a:lnTo>
                    <a:lnTo>
                      <a:pt x="4660" y="2681"/>
                    </a:lnTo>
                    <a:lnTo>
                      <a:pt x="4625" y="2685"/>
                    </a:lnTo>
                    <a:lnTo>
                      <a:pt x="4593" y="2685"/>
                    </a:lnTo>
                    <a:lnTo>
                      <a:pt x="4564" y="2683"/>
                    </a:lnTo>
                    <a:lnTo>
                      <a:pt x="4537" y="2677"/>
                    </a:lnTo>
                    <a:lnTo>
                      <a:pt x="4513" y="2669"/>
                    </a:lnTo>
                    <a:lnTo>
                      <a:pt x="4491" y="2659"/>
                    </a:lnTo>
                    <a:lnTo>
                      <a:pt x="4471" y="2646"/>
                    </a:lnTo>
                    <a:lnTo>
                      <a:pt x="4452" y="2631"/>
                    </a:lnTo>
                    <a:lnTo>
                      <a:pt x="4435" y="2614"/>
                    </a:lnTo>
                    <a:lnTo>
                      <a:pt x="4420" y="2595"/>
                    </a:lnTo>
                    <a:lnTo>
                      <a:pt x="4406" y="2574"/>
                    </a:lnTo>
                    <a:lnTo>
                      <a:pt x="4393" y="2550"/>
                    </a:lnTo>
                    <a:lnTo>
                      <a:pt x="4382" y="2526"/>
                    </a:lnTo>
                    <a:lnTo>
                      <a:pt x="4371" y="2499"/>
                    </a:lnTo>
                    <a:lnTo>
                      <a:pt x="4361" y="2473"/>
                    </a:lnTo>
                    <a:lnTo>
                      <a:pt x="4351" y="2444"/>
                    </a:lnTo>
                    <a:lnTo>
                      <a:pt x="4341" y="2413"/>
                    </a:lnTo>
                    <a:lnTo>
                      <a:pt x="4332" y="2381"/>
                    </a:lnTo>
                    <a:lnTo>
                      <a:pt x="4313" y="2317"/>
                    </a:lnTo>
                    <a:lnTo>
                      <a:pt x="4293" y="2248"/>
                    </a:lnTo>
                    <a:lnTo>
                      <a:pt x="4283" y="2214"/>
                    </a:lnTo>
                    <a:lnTo>
                      <a:pt x="4271" y="2178"/>
                    </a:lnTo>
                    <a:lnTo>
                      <a:pt x="4259" y="2142"/>
                    </a:lnTo>
                    <a:lnTo>
                      <a:pt x="4245" y="2107"/>
                    </a:lnTo>
                    <a:lnTo>
                      <a:pt x="4227" y="2066"/>
                    </a:lnTo>
                    <a:lnTo>
                      <a:pt x="4210" y="2025"/>
                    </a:lnTo>
                    <a:lnTo>
                      <a:pt x="4192" y="1984"/>
                    </a:lnTo>
                    <a:lnTo>
                      <a:pt x="4172" y="1944"/>
                    </a:lnTo>
                    <a:lnTo>
                      <a:pt x="4152" y="1904"/>
                    </a:lnTo>
                    <a:lnTo>
                      <a:pt x="4131" y="1864"/>
                    </a:lnTo>
                    <a:lnTo>
                      <a:pt x="4108" y="1825"/>
                    </a:lnTo>
                    <a:lnTo>
                      <a:pt x="4085" y="1786"/>
                    </a:lnTo>
                    <a:lnTo>
                      <a:pt x="4062" y="1748"/>
                    </a:lnTo>
                    <a:lnTo>
                      <a:pt x="4037" y="1710"/>
                    </a:lnTo>
                    <a:lnTo>
                      <a:pt x="4012" y="1672"/>
                    </a:lnTo>
                    <a:lnTo>
                      <a:pt x="3986" y="1636"/>
                    </a:lnTo>
                    <a:lnTo>
                      <a:pt x="3960" y="1599"/>
                    </a:lnTo>
                    <a:lnTo>
                      <a:pt x="3932" y="1562"/>
                    </a:lnTo>
                    <a:lnTo>
                      <a:pt x="3903" y="1528"/>
                    </a:lnTo>
                    <a:lnTo>
                      <a:pt x="3874" y="1492"/>
                    </a:lnTo>
                    <a:lnTo>
                      <a:pt x="3844" y="1458"/>
                    </a:lnTo>
                    <a:lnTo>
                      <a:pt x="3813" y="1425"/>
                    </a:lnTo>
                    <a:lnTo>
                      <a:pt x="3782" y="1391"/>
                    </a:lnTo>
                    <a:lnTo>
                      <a:pt x="3750" y="1358"/>
                    </a:lnTo>
                    <a:lnTo>
                      <a:pt x="3716" y="1327"/>
                    </a:lnTo>
                    <a:lnTo>
                      <a:pt x="3682" y="1295"/>
                    </a:lnTo>
                    <a:lnTo>
                      <a:pt x="3647" y="1263"/>
                    </a:lnTo>
                    <a:lnTo>
                      <a:pt x="3612" y="1233"/>
                    </a:lnTo>
                    <a:lnTo>
                      <a:pt x="3576" y="1205"/>
                    </a:lnTo>
                    <a:lnTo>
                      <a:pt x="3538" y="1176"/>
                    </a:lnTo>
                    <a:lnTo>
                      <a:pt x="3501" y="1148"/>
                    </a:lnTo>
                    <a:lnTo>
                      <a:pt x="3463" y="1120"/>
                    </a:lnTo>
                    <a:lnTo>
                      <a:pt x="3424" y="1093"/>
                    </a:lnTo>
                    <a:lnTo>
                      <a:pt x="3384" y="1067"/>
                    </a:lnTo>
                    <a:lnTo>
                      <a:pt x="3343" y="1042"/>
                    </a:lnTo>
                    <a:lnTo>
                      <a:pt x="3302" y="1018"/>
                    </a:lnTo>
                    <a:lnTo>
                      <a:pt x="3202" y="963"/>
                    </a:lnTo>
                    <a:lnTo>
                      <a:pt x="3100" y="915"/>
                    </a:lnTo>
                    <a:lnTo>
                      <a:pt x="2998" y="872"/>
                    </a:lnTo>
                    <a:lnTo>
                      <a:pt x="2895" y="835"/>
                    </a:lnTo>
                    <a:lnTo>
                      <a:pt x="2790" y="802"/>
                    </a:lnTo>
                    <a:lnTo>
                      <a:pt x="2685" y="776"/>
                    </a:lnTo>
                    <a:lnTo>
                      <a:pt x="2579" y="755"/>
                    </a:lnTo>
                    <a:lnTo>
                      <a:pt x="2473" y="739"/>
                    </a:lnTo>
                    <a:lnTo>
                      <a:pt x="2367" y="728"/>
                    </a:lnTo>
                    <a:lnTo>
                      <a:pt x="2260" y="723"/>
                    </a:lnTo>
                    <a:lnTo>
                      <a:pt x="2154" y="722"/>
                    </a:lnTo>
                    <a:lnTo>
                      <a:pt x="2048" y="728"/>
                    </a:lnTo>
                    <a:lnTo>
                      <a:pt x="1942" y="738"/>
                    </a:lnTo>
                    <a:lnTo>
                      <a:pt x="1838" y="752"/>
                    </a:lnTo>
                    <a:lnTo>
                      <a:pt x="1734" y="772"/>
                    </a:lnTo>
                    <a:lnTo>
                      <a:pt x="1631" y="798"/>
                    </a:lnTo>
                    <a:lnTo>
                      <a:pt x="1530" y="828"/>
                    </a:lnTo>
                    <a:lnTo>
                      <a:pt x="1430" y="862"/>
                    </a:lnTo>
                    <a:lnTo>
                      <a:pt x="1332" y="901"/>
                    </a:lnTo>
                    <a:lnTo>
                      <a:pt x="1236" y="946"/>
                    </a:lnTo>
                    <a:lnTo>
                      <a:pt x="1141" y="995"/>
                    </a:lnTo>
                    <a:lnTo>
                      <a:pt x="1050" y="1048"/>
                    </a:lnTo>
                    <a:lnTo>
                      <a:pt x="960" y="1106"/>
                    </a:lnTo>
                    <a:lnTo>
                      <a:pt x="873" y="1168"/>
                    </a:lnTo>
                    <a:lnTo>
                      <a:pt x="789" y="1235"/>
                    </a:lnTo>
                    <a:lnTo>
                      <a:pt x="708" y="1306"/>
                    </a:lnTo>
                    <a:lnTo>
                      <a:pt x="630" y="1381"/>
                    </a:lnTo>
                    <a:lnTo>
                      <a:pt x="555" y="1461"/>
                    </a:lnTo>
                    <a:lnTo>
                      <a:pt x="484" y="1546"/>
                    </a:lnTo>
                    <a:lnTo>
                      <a:pt x="418" y="1634"/>
                    </a:lnTo>
                    <a:lnTo>
                      <a:pt x="354" y="1727"/>
                    </a:lnTo>
                    <a:lnTo>
                      <a:pt x="295" y="1822"/>
                    </a:lnTo>
                    <a:lnTo>
                      <a:pt x="241" y="1922"/>
                    </a:lnTo>
                    <a:lnTo>
                      <a:pt x="192" y="2024"/>
                    </a:lnTo>
                    <a:lnTo>
                      <a:pt x="150" y="2126"/>
                    </a:lnTo>
                    <a:lnTo>
                      <a:pt x="112" y="2229"/>
                    </a:lnTo>
                    <a:lnTo>
                      <a:pt x="80" y="2334"/>
                    </a:lnTo>
                    <a:lnTo>
                      <a:pt x="53" y="2439"/>
                    </a:lnTo>
                    <a:lnTo>
                      <a:pt x="32" y="2545"/>
                    </a:lnTo>
                    <a:lnTo>
                      <a:pt x="16" y="2651"/>
                    </a:lnTo>
                    <a:lnTo>
                      <a:pt x="5" y="2758"/>
                    </a:lnTo>
                    <a:lnTo>
                      <a:pt x="1" y="2865"/>
                    </a:lnTo>
                    <a:lnTo>
                      <a:pt x="0" y="2970"/>
                    </a:lnTo>
                    <a:lnTo>
                      <a:pt x="5" y="3077"/>
                    </a:lnTo>
                    <a:lnTo>
                      <a:pt x="15" y="3182"/>
                    </a:lnTo>
                    <a:lnTo>
                      <a:pt x="30" y="3287"/>
                    </a:lnTo>
                    <a:lnTo>
                      <a:pt x="50" y="3390"/>
                    </a:lnTo>
                    <a:lnTo>
                      <a:pt x="75" y="3493"/>
                    </a:lnTo>
                    <a:lnTo>
                      <a:pt x="105" y="3594"/>
                    </a:lnTo>
                    <a:lnTo>
                      <a:pt x="140" y="3694"/>
                    </a:lnTo>
                    <a:lnTo>
                      <a:pt x="179" y="3793"/>
                    </a:lnTo>
                    <a:lnTo>
                      <a:pt x="223" y="3888"/>
                    </a:lnTo>
                    <a:lnTo>
                      <a:pt x="271" y="3983"/>
                    </a:lnTo>
                    <a:lnTo>
                      <a:pt x="324" y="4075"/>
                    </a:lnTo>
                    <a:lnTo>
                      <a:pt x="383" y="4164"/>
                    </a:lnTo>
                    <a:lnTo>
                      <a:pt x="445" y="4252"/>
                    </a:lnTo>
                    <a:lnTo>
                      <a:pt x="512" y="4335"/>
                    </a:lnTo>
                    <a:lnTo>
                      <a:pt x="583" y="4416"/>
                    </a:lnTo>
                    <a:lnTo>
                      <a:pt x="659" y="4494"/>
                    </a:lnTo>
                    <a:lnTo>
                      <a:pt x="739" y="4568"/>
                    </a:lnTo>
                    <a:lnTo>
                      <a:pt x="823" y="4639"/>
                    </a:lnTo>
                    <a:lnTo>
                      <a:pt x="911" y="4707"/>
                    </a:lnTo>
                    <a:lnTo>
                      <a:pt x="1003" y="4771"/>
                    </a:lnTo>
                    <a:lnTo>
                      <a:pt x="1100" y="4829"/>
                    </a:lnTo>
                    <a:lnTo>
                      <a:pt x="1151" y="4857"/>
                    </a:lnTo>
                    <a:lnTo>
                      <a:pt x="1203" y="4885"/>
                    </a:lnTo>
                    <a:lnTo>
                      <a:pt x="1255" y="4911"/>
                    </a:lnTo>
                    <a:lnTo>
                      <a:pt x="1307" y="4934"/>
                    </a:lnTo>
                    <a:lnTo>
                      <a:pt x="1359" y="4957"/>
                    </a:lnTo>
                    <a:lnTo>
                      <a:pt x="1412" y="4978"/>
                    </a:lnTo>
                    <a:lnTo>
                      <a:pt x="1466" y="4998"/>
                    </a:lnTo>
                    <a:lnTo>
                      <a:pt x="1519" y="5016"/>
                    </a:lnTo>
                    <a:lnTo>
                      <a:pt x="1572" y="5033"/>
                    </a:lnTo>
                    <a:lnTo>
                      <a:pt x="1627" y="5048"/>
                    </a:lnTo>
                    <a:lnTo>
                      <a:pt x="1680" y="5062"/>
                    </a:lnTo>
                    <a:lnTo>
                      <a:pt x="1735" y="5075"/>
                    </a:lnTo>
                    <a:lnTo>
                      <a:pt x="1789" y="5086"/>
                    </a:lnTo>
                    <a:lnTo>
                      <a:pt x="1844" y="5095"/>
                    </a:lnTo>
                    <a:lnTo>
                      <a:pt x="1899" y="5104"/>
                    </a:lnTo>
                    <a:lnTo>
                      <a:pt x="1954" y="5111"/>
                    </a:lnTo>
                    <a:lnTo>
                      <a:pt x="2008" y="5116"/>
                    </a:lnTo>
                    <a:lnTo>
                      <a:pt x="2062" y="5121"/>
                    </a:lnTo>
                    <a:lnTo>
                      <a:pt x="2118" y="5123"/>
                    </a:lnTo>
                    <a:lnTo>
                      <a:pt x="2172" y="5124"/>
                    </a:lnTo>
                    <a:lnTo>
                      <a:pt x="2227" y="5124"/>
                    </a:lnTo>
                    <a:lnTo>
                      <a:pt x="2281" y="5123"/>
                    </a:lnTo>
                    <a:lnTo>
                      <a:pt x="2336" y="5121"/>
                    </a:lnTo>
                    <a:lnTo>
                      <a:pt x="2390" y="5116"/>
                    </a:lnTo>
                    <a:lnTo>
                      <a:pt x="2445" y="5111"/>
                    </a:lnTo>
                    <a:lnTo>
                      <a:pt x="2498" y="5104"/>
                    </a:lnTo>
                    <a:lnTo>
                      <a:pt x="2553" y="5096"/>
                    </a:lnTo>
                    <a:lnTo>
                      <a:pt x="2606" y="5086"/>
                    </a:lnTo>
                    <a:lnTo>
                      <a:pt x="2659" y="5076"/>
                    </a:lnTo>
                    <a:lnTo>
                      <a:pt x="2713" y="5064"/>
                    </a:lnTo>
                    <a:lnTo>
                      <a:pt x="2765" y="5051"/>
                    </a:lnTo>
                    <a:lnTo>
                      <a:pt x="2817" y="5036"/>
                    </a:lnTo>
                    <a:lnTo>
                      <a:pt x="3013" y="4973"/>
                    </a:lnTo>
                    <a:lnTo>
                      <a:pt x="3205" y="4900"/>
                    </a:lnTo>
                    <a:lnTo>
                      <a:pt x="3395" y="4816"/>
                    </a:lnTo>
                    <a:lnTo>
                      <a:pt x="3582" y="4723"/>
                    </a:lnTo>
                    <a:lnTo>
                      <a:pt x="3766" y="4621"/>
                    </a:lnTo>
                    <a:lnTo>
                      <a:pt x="3947" y="4509"/>
                    </a:lnTo>
                    <a:lnTo>
                      <a:pt x="4125" y="4389"/>
                    </a:lnTo>
                    <a:lnTo>
                      <a:pt x="4300" y="4263"/>
                    </a:lnTo>
                    <a:lnTo>
                      <a:pt x="4472" y="4127"/>
                    </a:lnTo>
                    <a:lnTo>
                      <a:pt x="4640" y="3986"/>
                    </a:lnTo>
                    <a:lnTo>
                      <a:pt x="4804" y="3837"/>
                    </a:lnTo>
                    <a:lnTo>
                      <a:pt x="4965" y="3683"/>
                    </a:lnTo>
                    <a:lnTo>
                      <a:pt x="5123" y="3523"/>
                    </a:lnTo>
                    <a:lnTo>
                      <a:pt x="5277" y="3357"/>
                    </a:lnTo>
                    <a:lnTo>
                      <a:pt x="5425" y="3186"/>
                    </a:lnTo>
                    <a:lnTo>
                      <a:pt x="5571" y="3011"/>
                    </a:lnTo>
                    <a:lnTo>
                      <a:pt x="5713" y="2834"/>
                    </a:lnTo>
                    <a:lnTo>
                      <a:pt x="5850" y="2651"/>
                    </a:lnTo>
                    <a:lnTo>
                      <a:pt x="5983" y="2467"/>
                    </a:lnTo>
                    <a:lnTo>
                      <a:pt x="6112" y="2280"/>
                    </a:lnTo>
                    <a:lnTo>
                      <a:pt x="6236" y="2090"/>
                    </a:lnTo>
                    <a:lnTo>
                      <a:pt x="6356" y="1899"/>
                    </a:lnTo>
                    <a:lnTo>
                      <a:pt x="6470" y="1707"/>
                    </a:lnTo>
                    <a:lnTo>
                      <a:pt x="6580" y="1515"/>
                    </a:lnTo>
                    <a:lnTo>
                      <a:pt x="6686" y="1321"/>
                    </a:lnTo>
                    <a:lnTo>
                      <a:pt x="6786" y="1128"/>
                    </a:lnTo>
                    <a:lnTo>
                      <a:pt x="6881" y="936"/>
                    </a:lnTo>
                    <a:lnTo>
                      <a:pt x="6971" y="745"/>
                    </a:lnTo>
                    <a:lnTo>
                      <a:pt x="7056" y="556"/>
                    </a:lnTo>
                    <a:lnTo>
                      <a:pt x="7135" y="368"/>
                    </a:lnTo>
                    <a:lnTo>
                      <a:pt x="7209" y="182"/>
                    </a:lnTo>
                    <a:lnTo>
                      <a:pt x="72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E6E5958D-2B52-4F62-99C7-1A365A620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9" y="3370001"/>
                <a:ext cx="2786221" cy="2027317"/>
              </a:xfrm>
              <a:custGeom>
                <a:avLst/>
                <a:gdLst>
                  <a:gd name="T0" fmla="*/ 369 w 7271"/>
                  <a:gd name="T1" fmla="*/ 160 h 5291"/>
                  <a:gd name="T2" fmla="*/ 869 w 7271"/>
                  <a:gd name="T3" fmla="*/ 192 h 5291"/>
                  <a:gd name="T4" fmla="*/ 1366 w 7271"/>
                  <a:gd name="T5" fmla="*/ 249 h 5291"/>
                  <a:gd name="T6" fmla="*/ 1847 w 7271"/>
                  <a:gd name="T7" fmla="*/ 330 h 5291"/>
                  <a:gd name="T8" fmla="*/ 2301 w 7271"/>
                  <a:gd name="T9" fmla="*/ 434 h 5291"/>
                  <a:gd name="T10" fmla="*/ 2712 w 7271"/>
                  <a:gd name="T11" fmla="*/ 556 h 5291"/>
                  <a:gd name="T12" fmla="*/ 3067 w 7271"/>
                  <a:gd name="T13" fmla="*/ 695 h 5291"/>
                  <a:gd name="T14" fmla="*/ 3356 w 7271"/>
                  <a:gd name="T15" fmla="*/ 849 h 5291"/>
                  <a:gd name="T16" fmla="*/ 3544 w 7271"/>
                  <a:gd name="T17" fmla="*/ 992 h 5291"/>
                  <a:gd name="T18" fmla="*/ 3651 w 7271"/>
                  <a:gd name="T19" fmla="*/ 1111 h 5291"/>
                  <a:gd name="T20" fmla="*/ 3694 w 7271"/>
                  <a:gd name="T21" fmla="*/ 1215 h 5291"/>
                  <a:gd name="T22" fmla="*/ 3684 w 7271"/>
                  <a:gd name="T23" fmla="*/ 1309 h 5291"/>
                  <a:gd name="T24" fmla="*/ 3635 w 7271"/>
                  <a:gd name="T25" fmla="*/ 1401 h 5291"/>
                  <a:gd name="T26" fmla="*/ 3557 w 7271"/>
                  <a:gd name="T27" fmla="*/ 1492 h 5291"/>
                  <a:gd name="T28" fmla="*/ 3414 w 7271"/>
                  <a:gd name="T29" fmla="*/ 1643 h 5291"/>
                  <a:gd name="T30" fmla="*/ 3314 w 7271"/>
                  <a:gd name="T31" fmla="*/ 1764 h 5291"/>
                  <a:gd name="T32" fmla="*/ 3212 w 7271"/>
                  <a:gd name="T33" fmla="*/ 1911 h 5291"/>
                  <a:gd name="T34" fmla="*/ 3121 w 7271"/>
                  <a:gd name="T35" fmla="*/ 2066 h 5291"/>
                  <a:gd name="T36" fmla="*/ 3044 w 7271"/>
                  <a:gd name="T37" fmla="*/ 2230 h 5291"/>
                  <a:gd name="T38" fmla="*/ 2980 w 7271"/>
                  <a:gd name="T39" fmla="*/ 2400 h 5291"/>
                  <a:gd name="T40" fmla="*/ 2930 w 7271"/>
                  <a:gd name="T41" fmla="*/ 2576 h 5291"/>
                  <a:gd name="T42" fmla="*/ 2894 w 7271"/>
                  <a:gd name="T43" fmla="*/ 2759 h 5291"/>
                  <a:gd name="T44" fmla="*/ 2874 w 7271"/>
                  <a:gd name="T45" fmla="*/ 2946 h 5291"/>
                  <a:gd name="T46" fmla="*/ 2872 w 7271"/>
                  <a:gd name="T47" fmla="*/ 3203 h 5291"/>
                  <a:gd name="T48" fmla="*/ 2938 w 7271"/>
                  <a:gd name="T49" fmla="*/ 3640 h 5291"/>
                  <a:gd name="T50" fmla="*/ 3086 w 7271"/>
                  <a:gd name="T51" fmla="*/ 4044 h 5291"/>
                  <a:gd name="T52" fmla="*/ 3306 w 7271"/>
                  <a:gd name="T53" fmla="*/ 4407 h 5291"/>
                  <a:gd name="T54" fmla="*/ 3590 w 7271"/>
                  <a:gd name="T55" fmla="*/ 4719 h 5291"/>
                  <a:gd name="T56" fmla="*/ 3929 w 7271"/>
                  <a:gd name="T57" fmla="*/ 4972 h 5291"/>
                  <a:gd name="T58" fmla="*/ 4313 w 7271"/>
                  <a:gd name="T59" fmla="*/ 5157 h 5291"/>
                  <a:gd name="T60" fmla="*/ 4734 w 7271"/>
                  <a:gd name="T61" fmla="*/ 5266 h 5291"/>
                  <a:gd name="T62" fmla="*/ 5183 w 7271"/>
                  <a:gd name="T63" fmla="*/ 5288 h 5291"/>
                  <a:gd name="T64" fmla="*/ 5620 w 7271"/>
                  <a:gd name="T65" fmla="*/ 5221 h 5291"/>
                  <a:gd name="T66" fmla="*/ 6024 w 7271"/>
                  <a:gd name="T67" fmla="*/ 5073 h 5291"/>
                  <a:gd name="T68" fmla="*/ 6387 w 7271"/>
                  <a:gd name="T69" fmla="*/ 4853 h 5291"/>
                  <a:gd name="T70" fmla="*/ 6699 w 7271"/>
                  <a:gd name="T71" fmla="*/ 4570 h 5291"/>
                  <a:gd name="T72" fmla="*/ 6953 w 7271"/>
                  <a:gd name="T73" fmla="*/ 4231 h 5291"/>
                  <a:gd name="T74" fmla="*/ 7137 w 7271"/>
                  <a:gd name="T75" fmla="*/ 3846 h 5291"/>
                  <a:gd name="T76" fmla="*/ 7245 w 7271"/>
                  <a:gd name="T77" fmla="*/ 3425 h 5291"/>
                  <a:gd name="T78" fmla="*/ 7271 w 7271"/>
                  <a:gd name="T79" fmla="*/ 3032 h 5291"/>
                  <a:gd name="T80" fmla="*/ 7252 w 7271"/>
                  <a:gd name="T81" fmla="*/ 2802 h 5291"/>
                  <a:gd name="T82" fmla="*/ 7212 w 7271"/>
                  <a:gd name="T83" fmla="*/ 2580 h 5291"/>
                  <a:gd name="T84" fmla="*/ 7148 w 7271"/>
                  <a:gd name="T85" fmla="*/ 2365 h 5291"/>
                  <a:gd name="T86" fmla="*/ 7065 w 7271"/>
                  <a:gd name="T87" fmla="*/ 2161 h 5291"/>
                  <a:gd name="T88" fmla="*/ 6963 w 7271"/>
                  <a:gd name="T89" fmla="*/ 1967 h 5291"/>
                  <a:gd name="T90" fmla="*/ 6843 w 7271"/>
                  <a:gd name="T91" fmla="*/ 1785 h 5291"/>
                  <a:gd name="T92" fmla="*/ 6705 w 7271"/>
                  <a:gd name="T93" fmla="*/ 1617 h 5291"/>
                  <a:gd name="T94" fmla="*/ 6439 w 7271"/>
                  <a:gd name="T95" fmla="*/ 1363 h 5291"/>
                  <a:gd name="T96" fmla="*/ 5758 w 7271"/>
                  <a:gd name="T97" fmla="*/ 886 h 5291"/>
                  <a:gd name="T98" fmla="*/ 4978 w 7271"/>
                  <a:gd name="T99" fmla="*/ 522 h 5291"/>
                  <a:gd name="T100" fmla="*/ 4128 w 7271"/>
                  <a:gd name="T101" fmla="*/ 260 h 5291"/>
                  <a:gd name="T102" fmla="*/ 3236 w 7271"/>
                  <a:gd name="T103" fmla="*/ 94 h 5291"/>
                  <a:gd name="T104" fmla="*/ 2331 w 7271"/>
                  <a:gd name="T105" fmla="*/ 13 h 5291"/>
                  <a:gd name="T106" fmla="*/ 1440 w 7271"/>
                  <a:gd name="T107" fmla="*/ 7 h 5291"/>
                  <a:gd name="T108" fmla="*/ 591 w 7271"/>
                  <a:gd name="T109" fmla="*/ 70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0" y="156"/>
                    </a:moveTo>
                    <a:lnTo>
                      <a:pt x="122" y="156"/>
                    </a:lnTo>
                    <a:lnTo>
                      <a:pt x="245" y="157"/>
                    </a:lnTo>
                    <a:lnTo>
                      <a:pt x="369" y="160"/>
                    </a:lnTo>
                    <a:lnTo>
                      <a:pt x="493" y="166"/>
                    </a:lnTo>
                    <a:lnTo>
                      <a:pt x="618" y="173"/>
                    </a:lnTo>
                    <a:lnTo>
                      <a:pt x="744" y="182"/>
                    </a:lnTo>
                    <a:lnTo>
                      <a:pt x="869" y="192"/>
                    </a:lnTo>
                    <a:lnTo>
                      <a:pt x="994" y="204"/>
                    </a:lnTo>
                    <a:lnTo>
                      <a:pt x="1118" y="217"/>
                    </a:lnTo>
                    <a:lnTo>
                      <a:pt x="1243" y="233"/>
                    </a:lnTo>
                    <a:lnTo>
                      <a:pt x="1366" y="249"/>
                    </a:lnTo>
                    <a:lnTo>
                      <a:pt x="1488" y="267"/>
                    </a:lnTo>
                    <a:lnTo>
                      <a:pt x="1609" y="287"/>
                    </a:lnTo>
                    <a:lnTo>
                      <a:pt x="1729" y="308"/>
                    </a:lnTo>
                    <a:lnTo>
                      <a:pt x="1847" y="330"/>
                    </a:lnTo>
                    <a:lnTo>
                      <a:pt x="1964" y="354"/>
                    </a:lnTo>
                    <a:lnTo>
                      <a:pt x="2078" y="379"/>
                    </a:lnTo>
                    <a:lnTo>
                      <a:pt x="2191" y="406"/>
                    </a:lnTo>
                    <a:lnTo>
                      <a:pt x="2301" y="434"/>
                    </a:lnTo>
                    <a:lnTo>
                      <a:pt x="2407" y="463"/>
                    </a:lnTo>
                    <a:lnTo>
                      <a:pt x="2512" y="493"/>
                    </a:lnTo>
                    <a:lnTo>
                      <a:pt x="2613" y="524"/>
                    </a:lnTo>
                    <a:lnTo>
                      <a:pt x="2712" y="556"/>
                    </a:lnTo>
                    <a:lnTo>
                      <a:pt x="2806" y="589"/>
                    </a:lnTo>
                    <a:lnTo>
                      <a:pt x="2897" y="623"/>
                    </a:lnTo>
                    <a:lnTo>
                      <a:pt x="2984" y="658"/>
                    </a:lnTo>
                    <a:lnTo>
                      <a:pt x="3067" y="695"/>
                    </a:lnTo>
                    <a:lnTo>
                      <a:pt x="3146" y="732"/>
                    </a:lnTo>
                    <a:lnTo>
                      <a:pt x="3221" y="771"/>
                    </a:lnTo>
                    <a:lnTo>
                      <a:pt x="3291" y="809"/>
                    </a:lnTo>
                    <a:lnTo>
                      <a:pt x="3356" y="849"/>
                    </a:lnTo>
                    <a:lnTo>
                      <a:pt x="3416" y="889"/>
                    </a:lnTo>
                    <a:lnTo>
                      <a:pt x="3464" y="925"/>
                    </a:lnTo>
                    <a:lnTo>
                      <a:pt x="3506" y="958"/>
                    </a:lnTo>
                    <a:lnTo>
                      <a:pt x="3544" y="992"/>
                    </a:lnTo>
                    <a:lnTo>
                      <a:pt x="3577" y="1023"/>
                    </a:lnTo>
                    <a:lnTo>
                      <a:pt x="3606" y="1053"/>
                    </a:lnTo>
                    <a:lnTo>
                      <a:pt x="3631" y="1083"/>
                    </a:lnTo>
                    <a:lnTo>
                      <a:pt x="3651" y="1111"/>
                    </a:lnTo>
                    <a:lnTo>
                      <a:pt x="3668" y="1137"/>
                    </a:lnTo>
                    <a:lnTo>
                      <a:pt x="3680" y="1164"/>
                    </a:lnTo>
                    <a:lnTo>
                      <a:pt x="3689" y="1189"/>
                    </a:lnTo>
                    <a:lnTo>
                      <a:pt x="3694" y="1215"/>
                    </a:lnTo>
                    <a:lnTo>
                      <a:pt x="3695" y="1239"/>
                    </a:lnTo>
                    <a:lnTo>
                      <a:pt x="3695" y="1263"/>
                    </a:lnTo>
                    <a:lnTo>
                      <a:pt x="3691" y="1286"/>
                    </a:lnTo>
                    <a:lnTo>
                      <a:pt x="3684" y="1309"/>
                    </a:lnTo>
                    <a:lnTo>
                      <a:pt x="3675" y="1333"/>
                    </a:lnTo>
                    <a:lnTo>
                      <a:pt x="3664" y="1355"/>
                    </a:lnTo>
                    <a:lnTo>
                      <a:pt x="3651" y="1378"/>
                    </a:lnTo>
                    <a:lnTo>
                      <a:pt x="3635" y="1401"/>
                    </a:lnTo>
                    <a:lnTo>
                      <a:pt x="3619" y="1423"/>
                    </a:lnTo>
                    <a:lnTo>
                      <a:pt x="3600" y="1446"/>
                    </a:lnTo>
                    <a:lnTo>
                      <a:pt x="3580" y="1468"/>
                    </a:lnTo>
                    <a:lnTo>
                      <a:pt x="3557" y="1492"/>
                    </a:lnTo>
                    <a:lnTo>
                      <a:pt x="3535" y="1515"/>
                    </a:lnTo>
                    <a:lnTo>
                      <a:pt x="3489" y="1564"/>
                    </a:lnTo>
                    <a:lnTo>
                      <a:pt x="3440" y="1615"/>
                    </a:lnTo>
                    <a:lnTo>
                      <a:pt x="3414" y="1643"/>
                    </a:lnTo>
                    <a:lnTo>
                      <a:pt x="3390" y="1670"/>
                    </a:lnTo>
                    <a:lnTo>
                      <a:pt x="3365" y="1698"/>
                    </a:lnTo>
                    <a:lnTo>
                      <a:pt x="3341" y="1728"/>
                    </a:lnTo>
                    <a:lnTo>
                      <a:pt x="3314" y="1764"/>
                    </a:lnTo>
                    <a:lnTo>
                      <a:pt x="3287" y="1800"/>
                    </a:lnTo>
                    <a:lnTo>
                      <a:pt x="3261" y="1836"/>
                    </a:lnTo>
                    <a:lnTo>
                      <a:pt x="3236" y="1873"/>
                    </a:lnTo>
                    <a:lnTo>
                      <a:pt x="3212" y="1911"/>
                    </a:lnTo>
                    <a:lnTo>
                      <a:pt x="3187" y="1948"/>
                    </a:lnTo>
                    <a:lnTo>
                      <a:pt x="3165" y="1987"/>
                    </a:lnTo>
                    <a:lnTo>
                      <a:pt x="3143" y="2026"/>
                    </a:lnTo>
                    <a:lnTo>
                      <a:pt x="3121" y="2066"/>
                    </a:lnTo>
                    <a:lnTo>
                      <a:pt x="3101" y="2106"/>
                    </a:lnTo>
                    <a:lnTo>
                      <a:pt x="3081" y="2147"/>
                    </a:lnTo>
                    <a:lnTo>
                      <a:pt x="3062" y="2188"/>
                    </a:lnTo>
                    <a:lnTo>
                      <a:pt x="3044" y="2230"/>
                    </a:lnTo>
                    <a:lnTo>
                      <a:pt x="3026" y="2272"/>
                    </a:lnTo>
                    <a:lnTo>
                      <a:pt x="3010" y="2314"/>
                    </a:lnTo>
                    <a:lnTo>
                      <a:pt x="2994" y="2356"/>
                    </a:lnTo>
                    <a:lnTo>
                      <a:pt x="2980" y="2400"/>
                    </a:lnTo>
                    <a:lnTo>
                      <a:pt x="2965" y="2443"/>
                    </a:lnTo>
                    <a:lnTo>
                      <a:pt x="2953" y="2487"/>
                    </a:lnTo>
                    <a:lnTo>
                      <a:pt x="2941" y="2532"/>
                    </a:lnTo>
                    <a:lnTo>
                      <a:pt x="2930" y="2576"/>
                    </a:lnTo>
                    <a:lnTo>
                      <a:pt x="2918" y="2622"/>
                    </a:lnTo>
                    <a:lnTo>
                      <a:pt x="2910" y="2667"/>
                    </a:lnTo>
                    <a:lnTo>
                      <a:pt x="2901" y="2713"/>
                    </a:lnTo>
                    <a:lnTo>
                      <a:pt x="2894" y="2759"/>
                    </a:lnTo>
                    <a:lnTo>
                      <a:pt x="2887" y="2805"/>
                    </a:lnTo>
                    <a:lnTo>
                      <a:pt x="2882" y="2852"/>
                    </a:lnTo>
                    <a:lnTo>
                      <a:pt x="2877" y="2900"/>
                    </a:lnTo>
                    <a:lnTo>
                      <a:pt x="2874" y="2946"/>
                    </a:lnTo>
                    <a:lnTo>
                      <a:pt x="2871" y="2994"/>
                    </a:lnTo>
                    <a:lnTo>
                      <a:pt x="2870" y="3042"/>
                    </a:lnTo>
                    <a:lnTo>
                      <a:pt x="2870" y="3090"/>
                    </a:lnTo>
                    <a:lnTo>
                      <a:pt x="2872" y="3203"/>
                    </a:lnTo>
                    <a:lnTo>
                      <a:pt x="2881" y="3315"/>
                    </a:lnTo>
                    <a:lnTo>
                      <a:pt x="2894" y="3425"/>
                    </a:lnTo>
                    <a:lnTo>
                      <a:pt x="2914" y="3533"/>
                    </a:lnTo>
                    <a:lnTo>
                      <a:pt x="2938" y="3640"/>
                    </a:lnTo>
                    <a:lnTo>
                      <a:pt x="2968" y="3744"/>
                    </a:lnTo>
                    <a:lnTo>
                      <a:pt x="3003" y="3846"/>
                    </a:lnTo>
                    <a:lnTo>
                      <a:pt x="3042" y="3946"/>
                    </a:lnTo>
                    <a:lnTo>
                      <a:pt x="3086" y="4044"/>
                    </a:lnTo>
                    <a:lnTo>
                      <a:pt x="3135" y="4139"/>
                    </a:lnTo>
                    <a:lnTo>
                      <a:pt x="3187" y="4231"/>
                    </a:lnTo>
                    <a:lnTo>
                      <a:pt x="3245" y="4320"/>
                    </a:lnTo>
                    <a:lnTo>
                      <a:pt x="3306" y="4407"/>
                    </a:lnTo>
                    <a:lnTo>
                      <a:pt x="3372" y="4490"/>
                    </a:lnTo>
                    <a:lnTo>
                      <a:pt x="3441" y="4570"/>
                    </a:lnTo>
                    <a:lnTo>
                      <a:pt x="3514" y="4647"/>
                    </a:lnTo>
                    <a:lnTo>
                      <a:pt x="3590" y="4719"/>
                    </a:lnTo>
                    <a:lnTo>
                      <a:pt x="3670" y="4788"/>
                    </a:lnTo>
                    <a:lnTo>
                      <a:pt x="3753" y="4853"/>
                    </a:lnTo>
                    <a:lnTo>
                      <a:pt x="3840" y="4914"/>
                    </a:lnTo>
                    <a:lnTo>
                      <a:pt x="3929" y="4972"/>
                    </a:lnTo>
                    <a:lnTo>
                      <a:pt x="4021" y="5025"/>
                    </a:lnTo>
                    <a:lnTo>
                      <a:pt x="4115" y="5073"/>
                    </a:lnTo>
                    <a:lnTo>
                      <a:pt x="4213" y="5118"/>
                    </a:lnTo>
                    <a:lnTo>
                      <a:pt x="4313" y="5157"/>
                    </a:lnTo>
                    <a:lnTo>
                      <a:pt x="4415" y="5192"/>
                    </a:lnTo>
                    <a:lnTo>
                      <a:pt x="4520" y="5221"/>
                    </a:lnTo>
                    <a:lnTo>
                      <a:pt x="4627" y="5246"/>
                    </a:lnTo>
                    <a:lnTo>
                      <a:pt x="4734" y="5266"/>
                    </a:lnTo>
                    <a:lnTo>
                      <a:pt x="4844" y="5279"/>
                    </a:lnTo>
                    <a:lnTo>
                      <a:pt x="4957" y="5288"/>
                    </a:lnTo>
                    <a:lnTo>
                      <a:pt x="5070" y="5291"/>
                    </a:lnTo>
                    <a:lnTo>
                      <a:pt x="5183" y="5288"/>
                    </a:lnTo>
                    <a:lnTo>
                      <a:pt x="5295" y="5279"/>
                    </a:lnTo>
                    <a:lnTo>
                      <a:pt x="5405" y="5266"/>
                    </a:lnTo>
                    <a:lnTo>
                      <a:pt x="5513" y="5246"/>
                    </a:lnTo>
                    <a:lnTo>
                      <a:pt x="5620" y="5221"/>
                    </a:lnTo>
                    <a:lnTo>
                      <a:pt x="5725" y="5192"/>
                    </a:lnTo>
                    <a:lnTo>
                      <a:pt x="5827" y="5157"/>
                    </a:lnTo>
                    <a:lnTo>
                      <a:pt x="5927" y="5118"/>
                    </a:lnTo>
                    <a:lnTo>
                      <a:pt x="6024" y="5073"/>
                    </a:lnTo>
                    <a:lnTo>
                      <a:pt x="6119" y="5025"/>
                    </a:lnTo>
                    <a:lnTo>
                      <a:pt x="6211" y="4972"/>
                    </a:lnTo>
                    <a:lnTo>
                      <a:pt x="6300" y="4914"/>
                    </a:lnTo>
                    <a:lnTo>
                      <a:pt x="6387" y="4853"/>
                    </a:lnTo>
                    <a:lnTo>
                      <a:pt x="6470" y="4788"/>
                    </a:lnTo>
                    <a:lnTo>
                      <a:pt x="6549" y="4719"/>
                    </a:lnTo>
                    <a:lnTo>
                      <a:pt x="6626" y="4647"/>
                    </a:lnTo>
                    <a:lnTo>
                      <a:pt x="6699" y="4570"/>
                    </a:lnTo>
                    <a:lnTo>
                      <a:pt x="6768" y="4490"/>
                    </a:lnTo>
                    <a:lnTo>
                      <a:pt x="6834" y="4407"/>
                    </a:lnTo>
                    <a:lnTo>
                      <a:pt x="6895" y="4320"/>
                    </a:lnTo>
                    <a:lnTo>
                      <a:pt x="6953" y="4231"/>
                    </a:lnTo>
                    <a:lnTo>
                      <a:pt x="7005" y="4139"/>
                    </a:lnTo>
                    <a:lnTo>
                      <a:pt x="7054" y="4044"/>
                    </a:lnTo>
                    <a:lnTo>
                      <a:pt x="7098" y="3946"/>
                    </a:lnTo>
                    <a:lnTo>
                      <a:pt x="7137" y="3846"/>
                    </a:lnTo>
                    <a:lnTo>
                      <a:pt x="7172" y="3744"/>
                    </a:lnTo>
                    <a:lnTo>
                      <a:pt x="7202" y="3640"/>
                    </a:lnTo>
                    <a:lnTo>
                      <a:pt x="7226" y="3533"/>
                    </a:lnTo>
                    <a:lnTo>
                      <a:pt x="7245" y="3425"/>
                    </a:lnTo>
                    <a:lnTo>
                      <a:pt x="7259" y="3315"/>
                    </a:lnTo>
                    <a:lnTo>
                      <a:pt x="7268" y="3203"/>
                    </a:lnTo>
                    <a:lnTo>
                      <a:pt x="7271" y="3090"/>
                    </a:lnTo>
                    <a:lnTo>
                      <a:pt x="7271" y="3032"/>
                    </a:lnTo>
                    <a:lnTo>
                      <a:pt x="7267" y="2973"/>
                    </a:lnTo>
                    <a:lnTo>
                      <a:pt x="7264" y="2916"/>
                    </a:lnTo>
                    <a:lnTo>
                      <a:pt x="7258" y="2859"/>
                    </a:lnTo>
                    <a:lnTo>
                      <a:pt x="7252" y="2802"/>
                    </a:lnTo>
                    <a:lnTo>
                      <a:pt x="7244" y="2745"/>
                    </a:lnTo>
                    <a:lnTo>
                      <a:pt x="7235" y="2690"/>
                    </a:lnTo>
                    <a:lnTo>
                      <a:pt x="7224" y="2634"/>
                    </a:lnTo>
                    <a:lnTo>
                      <a:pt x="7212" y="2580"/>
                    </a:lnTo>
                    <a:lnTo>
                      <a:pt x="7197" y="2525"/>
                    </a:lnTo>
                    <a:lnTo>
                      <a:pt x="7183" y="2471"/>
                    </a:lnTo>
                    <a:lnTo>
                      <a:pt x="7166" y="2417"/>
                    </a:lnTo>
                    <a:lnTo>
                      <a:pt x="7148" y="2365"/>
                    </a:lnTo>
                    <a:lnTo>
                      <a:pt x="7129" y="2313"/>
                    </a:lnTo>
                    <a:lnTo>
                      <a:pt x="7109" y="2262"/>
                    </a:lnTo>
                    <a:lnTo>
                      <a:pt x="7088" y="2211"/>
                    </a:lnTo>
                    <a:lnTo>
                      <a:pt x="7065" y="2161"/>
                    </a:lnTo>
                    <a:lnTo>
                      <a:pt x="7042" y="2111"/>
                    </a:lnTo>
                    <a:lnTo>
                      <a:pt x="7016" y="2062"/>
                    </a:lnTo>
                    <a:lnTo>
                      <a:pt x="6990" y="2014"/>
                    </a:lnTo>
                    <a:lnTo>
                      <a:pt x="6963" y="1967"/>
                    </a:lnTo>
                    <a:lnTo>
                      <a:pt x="6935" y="1921"/>
                    </a:lnTo>
                    <a:lnTo>
                      <a:pt x="6905" y="1874"/>
                    </a:lnTo>
                    <a:lnTo>
                      <a:pt x="6874" y="1830"/>
                    </a:lnTo>
                    <a:lnTo>
                      <a:pt x="6843" y="1785"/>
                    </a:lnTo>
                    <a:lnTo>
                      <a:pt x="6809" y="1742"/>
                    </a:lnTo>
                    <a:lnTo>
                      <a:pt x="6776" y="1700"/>
                    </a:lnTo>
                    <a:lnTo>
                      <a:pt x="6740" y="1657"/>
                    </a:lnTo>
                    <a:lnTo>
                      <a:pt x="6705" y="1617"/>
                    </a:lnTo>
                    <a:lnTo>
                      <a:pt x="6668" y="1577"/>
                    </a:lnTo>
                    <a:lnTo>
                      <a:pt x="6630" y="1538"/>
                    </a:lnTo>
                    <a:lnTo>
                      <a:pt x="6592" y="1500"/>
                    </a:lnTo>
                    <a:lnTo>
                      <a:pt x="6439" y="1363"/>
                    </a:lnTo>
                    <a:lnTo>
                      <a:pt x="6279" y="1232"/>
                    </a:lnTo>
                    <a:lnTo>
                      <a:pt x="6113" y="1109"/>
                    </a:lnTo>
                    <a:lnTo>
                      <a:pt x="5938" y="994"/>
                    </a:lnTo>
                    <a:lnTo>
                      <a:pt x="5758" y="886"/>
                    </a:lnTo>
                    <a:lnTo>
                      <a:pt x="5570" y="785"/>
                    </a:lnTo>
                    <a:lnTo>
                      <a:pt x="5378" y="691"/>
                    </a:lnTo>
                    <a:lnTo>
                      <a:pt x="5180" y="603"/>
                    </a:lnTo>
                    <a:lnTo>
                      <a:pt x="4978" y="522"/>
                    </a:lnTo>
                    <a:lnTo>
                      <a:pt x="4770" y="447"/>
                    </a:lnTo>
                    <a:lnTo>
                      <a:pt x="4560" y="378"/>
                    </a:lnTo>
                    <a:lnTo>
                      <a:pt x="4345" y="316"/>
                    </a:lnTo>
                    <a:lnTo>
                      <a:pt x="4128" y="260"/>
                    </a:lnTo>
                    <a:lnTo>
                      <a:pt x="3908" y="210"/>
                    </a:lnTo>
                    <a:lnTo>
                      <a:pt x="3685" y="166"/>
                    </a:lnTo>
                    <a:lnTo>
                      <a:pt x="3462" y="127"/>
                    </a:lnTo>
                    <a:lnTo>
                      <a:pt x="3236" y="94"/>
                    </a:lnTo>
                    <a:lnTo>
                      <a:pt x="3010" y="66"/>
                    </a:lnTo>
                    <a:lnTo>
                      <a:pt x="2784" y="43"/>
                    </a:lnTo>
                    <a:lnTo>
                      <a:pt x="2557" y="25"/>
                    </a:lnTo>
                    <a:lnTo>
                      <a:pt x="2331" y="13"/>
                    </a:lnTo>
                    <a:lnTo>
                      <a:pt x="2106" y="4"/>
                    </a:lnTo>
                    <a:lnTo>
                      <a:pt x="1882" y="0"/>
                    </a:lnTo>
                    <a:lnTo>
                      <a:pt x="1660" y="2"/>
                    </a:lnTo>
                    <a:lnTo>
                      <a:pt x="1440" y="7"/>
                    </a:lnTo>
                    <a:lnTo>
                      <a:pt x="1223" y="17"/>
                    </a:lnTo>
                    <a:lnTo>
                      <a:pt x="1009" y="30"/>
                    </a:lnTo>
                    <a:lnTo>
                      <a:pt x="798" y="48"/>
                    </a:lnTo>
                    <a:lnTo>
                      <a:pt x="591" y="70"/>
                    </a:lnTo>
                    <a:lnTo>
                      <a:pt x="389" y="95"/>
                    </a:lnTo>
                    <a:lnTo>
                      <a:pt x="192" y="124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5F058818-2902-443E-9516-37989F8C9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272" y="3428999"/>
                <a:ext cx="1705521" cy="3086563"/>
              </a:xfrm>
              <a:custGeom>
                <a:avLst/>
                <a:gdLst>
                  <a:gd name="T0" fmla="*/ 2387 w 4453"/>
                  <a:gd name="T1" fmla="*/ 321 h 8058"/>
                  <a:gd name="T2" fmla="*/ 2610 w 4453"/>
                  <a:gd name="T3" fmla="*/ 770 h 8058"/>
                  <a:gd name="T4" fmla="*/ 2809 w 4453"/>
                  <a:gd name="T5" fmla="*/ 1229 h 8058"/>
                  <a:gd name="T6" fmla="*/ 2979 w 4453"/>
                  <a:gd name="T7" fmla="*/ 1687 h 8058"/>
                  <a:gd name="T8" fmla="*/ 3117 w 4453"/>
                  <a:gd name="T9" fmla="*/ 2130 h 8058"/>
                  <a:gd name="T10" fmla="*/ 3216 w 4453"/>
                  <a:gd name="T11" fmla="*/ 2548 h 8058"/>
                  <a:gd name="T12" fmla="*/ 3274 w 4453"/>
                  <a:gd name="T13" fmla="*/ 2926 h 8058"/>
                  <a:gd name="T14" fmla="*/ 3285 w 4453"/>
                  <a:gd name="T15" fmla="*/ 3253 h 8058"/>
                  <a:gd name="T16" fmla="*/ 3256 w 4453"/>
                  <a:gd name="T17" fmla="*/ 3487 h 8058"/>
                  <a:gd name="T18" fmla="*/ 3206 w 4453"/>
                  <a:gd name="T19" fmla="*/ 3638 h 8058"/>
                  <a:gd name="T20" fmla="*/ 3137 w 4453"/>
                  <a:gd name="T21" fmla="*/ 3728 h 8058"/>
                  <a:gd name="T22" fmla="*/ 3051 w 4453"/>
                  <a:gd name="T23" fmla="*/ 3767 h 8058"/>
                  <a:gd name="T24" fmla="*/ 2947 w 4453"/>
                  <a:gd name="T25" fmla="*/ 3770 h 8058"/>
                  <a:gd name="T26" fmla="*/ 2829 w 4453"/>
                  <a:gd name="T27" fmla="*/ 3749 h 8058"/>
                  <a:gd name="T28" fmla="*/ 2627 w 4453"/>
                  <a:gd name="T29" fmla="*/ 3699 h 8058"/>
                  <a:gd name="T30" fmla="*/ 2472 w 4453"/>
                  <a:gd name="T31" fmla="*/ 3674 h 8058"/>
                  <a:gd name="T32" fmla="*/ 2293 w 4453"/>
                  <a:gd name="T33" fmla="*/ 3658 h 8058"/>
                  <a:gd name="T34" fmla="*/ 2114 w 4453"/>
                  <a:gd name="T35" fmla="*/ 3658 h 8058"/>
                  <a:gd name="T36" fmla="*/ 1932 w 4453"/>
                  <a:gd name="T37" fmla="*/ 3673 h 8058"/>
                  <a:gd name="T38" fmla="*/ 1754 w 4453"/>
                  <a:gd name="T39" fmla="*/ 3702 h 8058"/>
                  <a:gd name="T40" fmla="*/ 1575 w 4453"/>
                  <a:gd name="T41" fmla="*/ 3747 h 8058"/>
                  <a:gd name="T42" fmla="*/ 1399 w 4453"/>
                  <a:gd name="T43" fmla="*/ 3807 h 8058"/>
                  <a:gd name="T44" fmla="*/ 1227 w 4453"/>
                  <a:gd name="T45" fmla="*/ 3884 h 8058"/>
                  <a:gd name="T46" fmla="*/ 1003 w 4453"/>
                  <a:gd name="T47" fmla="*/ 4011 h 8058"/>
                  <a:gd name="T48" fmla="*/ 659 w 4453"/>
                  <a:gd name="T49" fmla="*/ 4286 h 8058"/>
                  <a:gd name="T50" fmla="*/ 382 w 4453"/>
                  <a:gd name="T51" fmla="*/ 4616 h 8058"/>
                  <a:gd name="T52" fmla="*/ 179 w 4453"/>
                  <a:gd name="T53" fmla="*/ 4988 h 8058"/>
                  <a:gd name="T54" fmla="*/ 50 w 4453"/>
                  <a:gd name="T55" fmla="*/ 5391 h 8058"/>
                  <a:gd name="T56" fmla="*/ 0 w 4453"/>
                  <a:gd name="T57" fmla="*/ 5810 h 8058"/>
                  <a:gd name="T58" fmla="*/ 32 w 4453"/>
                  <a:gd name="T59" fmla="*/ 6235 h 8058"/>
                  <a:gd name="T60" fmla="*/ 149 w 4453"/>
                  <a:gd name="T61" fmla="*/ 6654 h 8058"/>
                  <a:gd name="T62" fmla="*/ 354 w 4453"/>
                  <a:gd name="T63" fmla="*/ 7054 h 8058"/>
                  <a:gd name="T64" fmla="*/ 630 w 4453"/>
                  <a:gd name="T65" fmla="*/ 7400 h 8058"/>
                  <a:gd name="T66" fmla="*/ 960 w 4453"/>
                  <a:gd name="T67" fmla="*/ 7675 h 8058"/>
                  <a:gd name="T68" fmla="*/ 1332 w 4453"/>
                  <a:gd name="T69" fmla="*/ 7880 h 8058"/>
                  <a:gd name="T70" fmla="*/ 1734 w 4453"/>
                  <a:gd name="T71" fmla="*/ 8008 h 8058"/>
                  <a:gd name="T72" fmla="*/ 2154 w 4453"/>
                  <a:gd name="T73" fmla="*/ 8058 h 8058"/>
                  <a:gd name="T74" fmla="*/ 2579 w 4453"/>
                  <a:gd name="T75" fmla="*/ 8025 h 8058"/>
                  <a:gd name="T76" fmla="*/ 2998 w 4453"/>
                  <a:gd name="T77" fmla="*/ 7909 h 8058"/>
                  <a:gd name="T78" fmla="*/ 3352 w 4453"/>
                  <a:gd name="T79" fmla="*/ 7733 h 8058"/>
                  <a:gd name="T80" fmla="*/ 3542 w 4453"/>
                  <a:gd name="T81" fmla="*/ 7603 h 8058"/>
                  <a:gd name="T82" fmla="*/ 3714 w 4453"/>
                  <a:gd name="T83" fmla="*/ 7456 h 8058"/>
                  <a:gd name="T84" fmla="*/ 3868 w 4453"/>
                  <a:gd name="T85" fmla="*/ 7295 h 8058"/>
                  <a:gd name="T86" fmla="*/ 4004 w 4453"/>
                  <a:gd name="T87" fmla="*/ 7121 h 8058"/>
                  <a:gd name="T88" fmla="*/ 4120 w 4453"/>
                  <a:gd name="T89" fmla="*/ 6935 h 8058"/>
                  <a:gd name="T90" fmla="*/ 4217 w 4453"/>
                  <a:gd name="T91" fmla="*/ 6740 h 8058"/>
                  <a:gd name="T92" fmla="*/ 4294 w 4453"/>
                  <a:gd name="T93" fmla="*/ 6536 h 8058"/>
                  <a:gd name="T94" fmla="*/ 4382 w 4453"/>
                  <a:gd name="T95" fmla="*/ 6180 h 8058"/>
                  <a:gd name="T96" fmla="*/ 4453 w 4453"/>
                  <a:gd name="T97" fmla="*/ 5351 h 8058"/>
                  <a:gd name="T98" fmla="*/ 4380 w 4453"/>
                  <a:gd name="T99" fmla="*/ 4493 h 8058"/>
                  <a:gd name="T100" fmla="*/ 4181 w 4453"/>
                  <a:gd name="T101" fmla="*/ 3627 h 8058"/>
                  <a:gd name="T102" fmla="*/ 3880 w 4453"/>
                  <a:gd name="T103" fmla="*/ 2771 h 8058"/>
                  <a:gd name="T104" fmla="*/ 3497 w 4453"/>
                  <a:gd name="T105" fmla="*/ 1947 h 8058"/>
                  <a:gd name="T106" fmla="*/ 3056 w 4453"/>
                  <a:gd name="T107" fmla="*/ 1172 h 8058"/>
                  <a:gd name="T108" fmla="*/ 2577 w 4453"/>
                  <a:gd name="T109" fmla="*/ 46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07" y="0"/>
                    </a:moveTo>
                    <a:lnTo>
                      <a:pt x="2268" y="106"/>
                    </a:lnTo>
                    <a:lnTo>
                      <a:pt x="2328" y="212"/>
                    </a:lnTo>
                    <a:lnTo>
                      <a:pt x="2387" y="321"/>
                    </a:lnTo>
                    <a:lnTo>
                      <a:pt x="2445" y="432"/>
                    </a:lnTo>
                    <a:lnTo>
                      <a:pt x="2502" y="543"/>
                    </a:lnTo>
                    <a:lnTo>
                      <a:pt x="2557" y="657"/>
                    </a:lnTo>
                    <a:lnTo>
                      <a:pt x="2610" y="770"/>
                    </a:lnTo>
                    <a:lnTo>
                      <a:pt x="2663" y="885"/>
                    </a:lnTo>
                    <a:lnTo>
                      <a:pt x="2713" y="999"/>
                    </a:lnTo>
                    <a:lnTo>
                      <a:pt x="2762" y="1115"/>
                    </a:lnTo>
                    <a:lnTo>
                      <a:pt x="2809" y="1229"/>
                    </a:lnTo>
                    <a:lnTo>
                      <a:pt x="2855" y="1345"/>
                    </a:lnTo>
                    <a:lnTo>
                      <a:pt x="2898" y="1459"/>
                    </a:lnTo>
                    <a:lnTo>
                      <a:pt x="2941" y="1574"/>
                    </a:lnTo>
                    <a:lnTo>
                      <a:pt x="2979" y="1687"/>
                    </a:lnTo>
                    <a:lnTo>
                      <a:pt x="3017" y="1800"/>
                    </a:lnTo>
                    <a:lnTo>
                      <a:pt x="3053" y="1911"/>
                    </a:lnTo>
                    <a:lnTo>
                      <a:pt x="3086" y="2021"/>
                    </a:lnTo>
                    <a:lnTo>
                      <a:pt x="3117" y="2130"/>
                    </a:lnTo>
                    <a:lnTo>
                      <a:pt x="3146" y="2238"/>
                    </a:lnTo>
                    <a:lnTo>
                      <a:pt x="3172" y="2344"/>
                    </a:lnTo>
                    <a:lnTo>
                      <a:pt x="3195" y="2447"/>
                    </a:lnTo>
                    <a:lnTo>
                      <a:pt x="3216" y="2548"/>
                    </a:lnTo>
                    <a:lnTo>
                      <a:pt x="3235" y="2647"/>
                    </a:lnTo>
                    <a:lnTo>
                      <a:pt x="3251" y="2743"/>
                    </a:lnTo>
                    <a:lnTo>
                      <a:pt x="3264" y="2836"/>
                    </a:lnTo>
                    <a:lnTo>
                      <a:pt x="3274" y="2926"/>
                    </a:lnTo>
                    <a:lnTo>
                      <a:pt x="3282" y="3013"/>
                    </a:lnTo>
                    <a:lnTo>
                      <a:pt x="3285" y="3096"/>
                    </a:lnTo>
                    <a:lnTo>
                      <a:pt x="3287" y="3176"/>
                    </a:lnTo>
                    <a:lnTo>
                      <a:pt x="3285" y="3253"/>
                    </a:lnTo>
                    <a:lnTo>
                      <a:pt x="3279" y="3325"/>
                    </a:lnTo>
                    <a:lnTo>
                      <a:pt x="3273" y="3384"/>
                    </a:lnTo>
                    <a:lnTo>
                      <a:pt x="3265" y="3438"/>
                    </a:lnTo>
                    <a:lnTo>
                      <a:pt x="3256" y="3487"/>
                    </a:lnTo>
                    <a:lnTo>
                      <a:pt x="3245" y="3532"/>
                    </a:lnTo>
                    <a:lnTo>
                      <a:pt x="3233" y="3572"/>
                    </a:lnTo>
                    <a:lnTo>
                      <a:pt x="3221" y="3607"/>
                    </a:lnTo>
                    <a:lnTo>
                      <a:pt x="3206" y="3638"/>
                    </a:lnTo>
                    <a:lnTo>
                      <a:pt x="3191" y="3666"/>
                    </a:lnTo>
                    <a:lnTo>
                      <a:pt x="3174" y="3690"/>
                    </a:lnTo>
                    <a:lnTo>
                      <a:pt x="3156" y="3710"/>
                    </a:lnTo>
                    <a:lnTo>
                      <a:pt x="3137" y="3728"/>
                    </a:lnTo>
                    <a:lnTo>
                      <a:pt x="3117" y="3742"/>
                    </a:lnTo>
                    <a:lnTo>
                      <a:pt x="3096" y="3753"/>
                    </a:lnTo>
                    <a:lnTo>
                      <a:pt x="3074" y="3762"/>
                    </a:lnTo>
                    <a:lnTo>
                      <a:pt x="3051" y="3767"/>
                    </a:lnTo>
                    <a:lnTo>
                      <a:pt x="3026" y="3772"/>
                    </a:lnTo>
                    <a:lnTo>
                      <a:pt x="3001" y="3773"/>
                    </a:lnTo>
                    <a:lnTo>
                      <a:pt x="2974" y="3773"/>
                    </a:lnTo>
                    <a:lnTo>
                      <a:pt x="2947" y="3770"/>
                    </a:lnTo>
                    <a:lnTo>
                      <a:pt x="2918" y="3767"/>
                    </a:lnTo>
                    <a:lnTo>
                      <a:pt x="2889" y="3762"/>
                    </a:lnTo>
                    <a:lnTo>
                      <a:pt x="2859" y="3756"/>
                    </a:lnTo>
                    <a:lnTo>
                      <a:pt x="2829" y="3749"/>
                    </a:lnTo>
                    <a:lnTo>
                      <a:pt x="2797" y="3742"/>
                    </a:lnTo>
                    <a:lnTo>
                      <a:pt x="2732" y="3725"/>
                    </a:lnTo>
                    <a:lnTo>
                      <a:pt x="2663" y="3708"/>
                    </a:lnTo>
                    <a:lnTo>
                      <a:pt x="2627" y="3699"/>
                    </a:lnTo>
                    <a:lnTo>
                      <a:pt x="2590" y="3693"/>
                    </a:lnTo>
                    <a:lnTo>
                      <a:pt x="2554" y="3685"/>
                    </a:lnTo>
                    <a:lnTo>
                      <a:pt x="2516" y="3679"/>
                    </a:lnTo>
                    <a:lnTo>
                      <a:pt x="2472" y="3674"/>
                    </a:lnTo>
                    <a:lnTo>
                      <a:pt x="2427" y="3668"/>
                    </a:lnTo>
                    <a:lnTo>
                      <a:pt x="2383" y="3664"/>
                    </a:lnTo>
                    <a:lnTo>
                      <a:pt x="2338" y="3660"/>
                    </a:lnTo>
                    <a:lnTo>
                      <a:pt x="2293" y="3658"/>
                    </a:lnTo>
                    <a:lnTo>
                      <a:pt x="2248" y="3657"/>
                    </a:lnTo>
                    <a:lnTo>
                      <a:pt x="2204" y="3656"/>
                    </a:lnTo>
                    <a:lnTo>
                      <a:pt x="2158" y="3657"/>
                    </a:lnTo>
                    <a:lnTo>
                      <a:pt x="2114" y="3658"/>
                    </a:lnTo>
                    <a:lnTo>
                      <a:pt x="2068" y="3660"/>
                    </a:lnTo>
                    <a:lnTo>
                      <a:pt x="2023" y="3664"/>
                    </a:lnTo>
                    <a:lnTo>
                      <a:pt x="1978" y="3667"/>
                    </a:lnTo>
                    <a:lnTo>
                      <a:pt x="1932" y="3673"/>
                    </a:lnTo>
                    <a:lnTo>
                      <a:pt x="1888" y="3678"/>
                    </a:lnTo>
                    <a:lnTo>
                      <a:pt x="1842" y="3685"/>
                    </a:lnTo>
                    <a:lnTo>
                      <a:pt x="1798" y="3693"/>
                    </a:lnTo>
                    <a:lnTo>
                      <a:pt x="1754" y="3702"/>
                    </a:lnTo>
                    <a:lnTo>
                      <a:pt x="1709" y="3712"/>
                    </a:lnTo>
                    <a:lnTo>
                      <a:pt x="1664" y="3723"/>
                    </a:lnTo>
                    <a:lnTo>
                      <a:pt x="1619" y="3734"/>
                    </a:lnTo>
                    <a:lnTo>
                      <a:pt x="1575" y="3747"/>
                    </a:lnTo>
                    <a:lnTo>
                      <a:pt x="1531" y="3760"/>
                    </a:lnTo>
                    <a:lnTo>
                      <a:pt x="1487" y="3775"/>
                    </a:lnTo>
                    <a:lnTo>
                      <a:pt x="1443" y="3790"/>
                    </a:lnTo>
                    <a:lnTo>
                      <a:pt x="1399" y="3807"/>
                    </a:lnTo>
                    <a:lnTo>
                      <a:pt x="1356" y="3825"/>
                    </a:lnTo>
                    <a:lnTo>
                      <a:pt x="1312" y="3844"/>
                    </a:lnTo>
                    <a:lnTo>
                      <a:pt x="1270" y="3863"/>
                    </a:lnTo>
                    <a:lnTo>
                      <a:pt x="1227" y="3884"/>
                    </a:lnTo>
                    <a:lnTo>
                      <a:pt x="1185" y="3905"/>
                    </a:lnTo>
                    <a:lnTo>
                      <a:pt x="1142" y="3928"/>
                    </a:lnTo>
                    <a:lnTo>
                      <a:pt x="1100" y="3952"/>
                    </a:lnTo>
                    <a:lnTo>
                      <a:pt x="1003" y="4011"/>
                    </a:lnTo>
                    <a:lnTo>
                      <a:pt x="911" y="4074"/>
                    </a:lnTo>
                    <a:lnTo>
                      <a:pt x="823" y="4141"/>
                    </a:lnTo>
                    <a:lnTo>
                      <a:pt x="739" y="4212"/>
                    </a:lnTo>
                    <a:lnTo>
                      <a:pt x="659" y="4286"/>
                    </a:lnTo>
                    <a:lnTo>
                      <a:pt x="583" y="4364"/>
                    </a:lnTo>
                    <a:lnTo>
                      <a:pt x="512" y="4445"/>
                    </a:lnTo>
                    <a:lnTo>
                      <a:pt x="445" y="4529"/>
                    </a:lnTo>
                    <a:lnTo>
                      <a:pt x="382" y="4616"/>
                    </a:lnTo>
                    <a:lnTo>
                      <a:pt x="324" y="4706"/>
                    </a:lnTo>
                    <a:lnTo>
                      <a:pt x="271" y="4798"/>
                    </a:lnTo>
                    <a:lnTo>
                      <a:pt x="223" y="4892"/>
                    </a:lnTo>
                    <a:lnTo>
                      <a:pt x="179" y="4988"/>
                    </a:lnTo>
                    <a:lnTo>
                      <a:pt x="140" y="5086"/>
                    </a:lnTo>
                    <a:lnTo>
                      <a:pt x="104" y="5186"/>
                    </a:lnTo>
                    <a:lnTo>
                      <a:pt x="75" y="5287"/>
                    </a:lnTo>
                    <a:lnTo>
                      <a:pt x="50" y="5391"/>
                    </a:lnTo>
                    <a:lnTo>
                      <a:pt x="30" y="5494"/>
                    </a:lnTo>
                    <a:lnTo>
                      <a:pt x="15" y="5598"/>
                    </a:lnTo>
                    <a:lnTo>
                      <a:pt x="5" y="5704"/>
                    </a:lnTo>
                    <a:lnTo>
                      <a:pt x="0" y="5810"/>
                    </a:lnTo>
                    <a:lnTo>
                      <a:pt x="0" y="5916"/>
                    </a:lnTo>
                    <a:lnTo>
                      <a:pt x="5" y="6023"/>
                    </a:lnTo>
                    <a:lnTo>
                      <a:pt x="16" y="6130"/>
                    </a:lnTo>
                    <a:lnTo>
                      <a:pt x="32" y="6235"/>
                    </a:lnTo>
                    <a:lnTo>
                      <a:pt x="53" y="6342"/>
                    </a:lnTo>
                    <a:lnTo>
                      <a:pt x="80" y="6446"/>
                    </a:lnTo>
                    <a:lnTo>
                      <a:pt x="112" y="6551"/>
                    </a:lnTo>
                    <a:lnTo>
                      <a:pt x="149" y="6654"/>
                    </a:lnTo>
                    <a:lnTo>
                      <a:pt x="192" y="6758"/>
                    </a:lnTo>
                    <a:lnTo>
                      <a:pt x="241" y="6859"/>
                    </a:lnTo>
                    <a:lnTo>
                      <a:pt x="294" y="6958"/>
                    </a:lnTo>
                    <a:lnTo>
                      <a:pt x="354" y="7054"/>
                    </a:lnTo>
                    <a:lnTo>
                      <a:pt x="418" y="7146"/>
                    </a:lnTo>
                    <a:lnTo>
                      <a:pt x="484" y="7235"/>
                    </a:lnTo>
                    <a:lnTo>
                      <a:pt x="556" y="7320"/>
                    </a:lnTo>
                    <a:lnTo>
                      <a:pt x="630" y="7400"/>
                    </a:lnTo>
                    <a:lnTo>
                      <a:pt x="708" y="7475"/>
                    </a:lnTo>
                    <a:lnTo>
                      <a:pt x="789" y="7546"/>
                    </a:lnTo>
                    <a:lnTo>
                      <a:pt x="873" y="7613"/>
                    </a:lnTo>
                    <a:lnTo>
                      <a:pt x="960" y="7675"/>
                    </a:lnTo>
                    <a:lnTo>
                      <a:pt x="1049" y="7733"/>
                    </a:lnTo>
                    <a:lnTo>
                      <a:pt x="1141" y="7787"/>
                    </a:lnTo>
                    <a:lnTo>
                      <a:pt x="1236" y="7835"/>
                    </a:lnTo>
                    <a:lnTo>
                      <a:pt x="1332" y="7880"/>
                    </a:lnTo>
                    <a:lnTo>
                      <a:pt x="1430" y="7919"/>
                    </a:lnTo>
                    <a:lnTo>
                      <a:pt x="1530" y="7953"/>
                    </a:lnTo>
                    <a:lnTo>
                      <a:pt x="1631" y="7983"/>
                    </a:lnTo>
                    <a:lnTo>
                      <a:pt x="1734" y="8008"/>
                    </a:lnTo>
                    <a:lnTo>
                      <a:pt x="1838" y="8028"/>
                    </a:lnTo>
                    <a:lnTo>
                      <a:pt x="1942" y="8043"/>
                    </a:lnTo>
                    <a:lnTo>
                      <a:pt x="2048" y="8053"/>
                    </a:lnTo>
                    <a:lnTo>
                      <a:pt x="2154" y="8058"/>
                    </a:lnTo>
                    <a:lnTo>
                      <a:pt x="2260" y="8058"/>
                    </a:lnTo>
                    <a:lnTo>
                      <a:pt x="2366" y="8052"/>
                    </a:lnTo>
                    <a:lnTo>
                      <a:pt x="2473" y="8042"/>
                    </a:lnTo>
                    <a:lnTo>
                      <a:pt x="2579" y="8025"/>
                    </a:lnTo>
                    <a:lnTo>
                      <a:pt x="2685" y="8004"/>
                    </a:lnTo>
                    <a:lnTo>
                      <a:pt x="2790" y="7978"/>
                    </a:lnTo>
                    <a:lnTo>
                      <a:pt x="2895" y="7947"/>
                    </a:lnTo>
                    <a:lnTo>
                      <a:pt x="2998" y="7909"/>
                    </a:lnTo>
                    <a:lnTo>
                      <a:pt x="3101" y="7865"/>
                    </a:lnTo>
                    <a:lnTo>
                      <a:pt x="3202" y="7818"/>
                    </a:lnTo>
                    <a:lnTo>
                      <a:pt x="3302" y="7763"/>
                    </a:lnTo>
                    <a:lnTo>
                      <a:pt x="3352" y="7733"/>
                    </a:lnTo>
                    <a:lnTo>
                      <a:pt x="3401" y="7702"/>
                    </a:lnTo>
                    <a:lnTo>
                      <a:pt x="3448" y="7670"/>
                    </a:lnTo>
                    <a:lnTo>
                      <a:pt x="3496" y="7637"/>
                    </a:lnTo>
                    <a:lnTo>
                      <a:pt x="3542" y="7603"/>
                    </a:lnTo>
                    <a:lnTo>
                      <a:pt x="3586" y="7568"/>
                    </a:lnTo>
                    <a:lnTo>
                      <a:pt x="3630" y="7531"/>
                    </a:lnTo>
                    <a:lnTo>
                      <a:pt x="3673" y="7494"/>
                    </a:lnTo>
                    <a:lnTo>
                      <a:pt x="3714" y="7456"/>
                    </a:lnTo>
                    <a:lnTo>
                      <a:pt x="3754" y="7418"/>
                    </a:lnTo>
                    <a:lnTo>
                      <a:pt x="3793" y="7378"/>
                    </a:lnTo>
                    <a:lnTo>
                      <a:pt x="3831" y="7336"/>
                    </a:lnTo>
                    <a:lnTo>
                      <a:pt x="3868" y="7295"/>
                    </a:lnTo>
                    <a:lnTo>
                      <a:pt x="3904" y="7252"/>
                    </a:lnTo>
                    <a:lnTo>
                      <a:pt x="3939" y="7210"/>
                    </a:lnTo>
                    <a:lnTo>
                      <a:pt x="3972" y="7165"/>
                    </a:lnTo>
                    <a:lnTo>
                      <a:pt x="4004" y="7121"/>
                    </a:lnTo>
                    <a:lnTo>
                      <a:pt x="4034" y="7075"/>
                    </a:lnTo>
                    <a:lnTo>
                      <a:pt x="4064" y="7030"/>
                    </a:lnTo>
                    <a:lnTo>
                      <a:pt x="4093" y="6982"/>
                    </a:lnTo>
                    <a:lnTo>
                      <a:pt x="4120" y="6935"/>
                    </a:lnTo>
                    <a:lnTo>
                      <a:pt x="4146" y="6888"/>
                    </a:lnTo>
                    <a:lnTo>
                      <a:pt x="4171" y="6839"/>
                    </a:lnTo>
                    <a:lnTo>
                      <a:pt x="4195" y="6790"/>
                    </a:lnTo>
                    <a:lnTo>
                      <a:pt x="4217" y="6740"/>
                    </a:lnTo>
                    <a:lnTo>
                      <a:pt x="4239" y="6690"/>
                    </a:lnTo>
                    <a:lnTo>
                      <a:pt x="4259" y="6639"/>
                    </a:lnTo>
                    <a:lnTo>
                      <a:pt x="4276" y="6589"/>
                    </a:lnTo>
                    <a:lnTo>
                      <a:pt x="4294" y="6536"/>
                    </a:lnTo>
                    <a:lnTo>
                      <a:pt x="4311" y="6485"/>
                    </a:lnTo>
                    <a:lnTo>
                      <a:pt x="4325" y="6433"/>
                    </a:lnTo>
                    <a:lnTo>
                      <a:pt x="4339" y="6380"/>
                    </a:lnTo>
                    <a:lnTo>
                      <a:pt x="4382" y="6180"/>
                    </a:lnTo>
                    <a:lnTo>
                      <a:pt x="4415" y="5976"/>
                    </a:lnTo>
                    <a:lnTo>
                      <a:pt x="4438" y="5770"/>
                    </a:lnTo>
                    <a:lnTo>
                      <a:pt x="4450" y="5562"/>
                    </a:lnTo>
                    <a:lnTo>
                      <a:pt x="4453" y="5351"/>
                    </a:lnTo>
                    <a:lnTo>
                      <a:pt x="4448" y="5138"/>
                    </a:lnTo>
                    <a:lnTo>
                      <a:pt x="4433" y="4924"/>
                    </a:lnTo>
                    <a:lnTo>
                      <a:pt x="4410" y="4709"/>
                    </a:lnTo>
                    <a:lnTo>
                      <a:pt x="4380" y="4493"/>
                    </a:lnTo>
                    <a:lnTo>
                      <a:pt x="4341" y="4276"/>
                    </a:lnTo>
                    <a:lnTo>
                      <a:pt x="4294" y="4059"/>
                    </a:lnTo>
                    <a:lnTo>
                      <a:pt x="4241" y="3843"/>
                    </a:lnTo>
                    <a:lnTo>
                      <a:pt x="4181" y="3627"/>
                    </a:lnTo>
                    <a:lnTo>
                      <a:pt x="4114" y="3410"/>
                    </a:lnTo>
                    <a:lnTo>
                      <a:pt x="4041" y="3196"/>
                    </a:lnTo>
                    <a:lnTo>
                      <a:pt x="3963" y="2983"/>
                    </a:lnTo>
                    <a:lnTo>
                      <a:pt x="3880" y="2771"/>
                    </a:lnTo>
                    <a:lnTo>
                      <a:pt x="3791" y="2561"/>
                    </a:lnTo>
                    <a:lnTo>
                      <a:pt x="3697" y="2354"/>
                    </a:lnTo>
                    <a:lnTo>
                      <a:pt x="3598" y="2149"/>
                    </a:lnTo>
                    <a:lnTo>
                      <a:pt x="3497" y="1947"/>
                    </a:lnTo>
                    <a:lnTo>
                      <a:pt x="3392" y="1748"/>
                    </a:lnTo>
                    <a:lnTo>
                      <a:pt x="3283" y="1552"/>
                    </a:lnTo>
                    <a:lnTo>
                      <a:pt x="3171" y="1360"/>
                    </a:lnTo>
                    <a:lnTo>
                      <a:pt x="3056" y="1172"/>
                    </a:lnTo>
                    <a:lnTo>
                      <a:pt x="2938" y="989"/>
                    </a:lnTo>
                    <a:lnTo>
                      <a:pt x="2819" y="811"/>
                    </a:lnTo>
                    <a:lnTo>
                      <a:pt x="2699" y="638"/>
                    </a:lnTo>
                    <a:lnTo>
                      <a:pt x="2577" y="469"/>
                    </a:lnTo>
                    <a:lnTo>
                      <a:pt x="2455" y="307"/>
                    </a:lnTo>
                    <a:lnTo>
                      <a:pt x="2330" y="150"/>
                    </a:lnTo>
                    <a:lnTo>
                      <a:pt x="2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9" name="Freeform 29">
                <a:extLst>
                  <a:ext uri="{FF2B5EF4-FFF2-40B4-BE49-F238E27FC236}">
                    <a16:creationId xmlns:a16="http://schemas.microsoft.com/office/drawing/2014/main" id="{EFC2C8EB-40B6-4699-BFFD-50C584EBC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182" y="342438"/>
                <a:ext cx="1705521" cy="3086563"/>
              </a:xfrm>
              <a:custGeom>
                <a:avLst/>
                <a:gdLst>
                  <a:gd name="T0" fmla="*/ 2066 w 4453"/>
                  <a:gd name="T1" fmla="*/ 7737 h 8058"/>
                  <a:gd name="T2" fmla="*/ 1843 w 4453"/>
                  <a:gd name="T3" fmla="*/ 7288 h 8058"/>
                  <a:gd name="T4" fmla="*/ 1644 w 4453"/>
                  <a:gd name="T5" fmla="*/ 6829 h 8058"/>
                  <a:gd name="T6" fmla="*/ 1474 w 4453"/>
                  <a:gd name="T7" fmla="*/ 6371 h 8058"/>
                  <a:gd name="T8" fmla="*/ 1336 w 4453"/>
                  <a:gd name="T9" fmla="*/ 5928 h 8058"/>
                  <a:gd name="T10" fmla="*/ 1237 w 4453"/>
                  <a:gd name="T11" fmla="*/ 5510 h 8058"/>
                  <a:gd name="T12" fmla="*/ 1179 w 4453"/>
                  <a:gd name="T13" fmla="*/ 5132 h 8058"/>
                  <a:gd name="T14" fmla="*/ 1168 w 4453"/>
                  <a:gd name="T15" fmla="*/ 4805 h 8058"/>
                  <a:gd name="T16" fmla="*/ 1197 w 4453"/>
                  <a:gd name="T17" fmla="*/ 4571 h 8058"/>
                  <a:gd name="T18" fmla="*/ 1247 w 4453"/>
                  <a:gd name="T19" fmla="*/ 4420 h 8058"/>
                  <a:gd name="T20" fmla="*/ 1316 w 4453"/>
                  <a:gd name="T21" fmla="*/ 4330 h 8058"/>
                  <a:gd name="T22" fmla="*/ 1402 w 4453"/>
                  <a:gd name="T23" fmla="*/ 4291 h 8058"/>
                  <a:gd name="T24" fmla="*/ 1506 w 4453"/>
                  <a:gd name="T25" fmla="*/ 4288 h 8058"/>
                  <a:gd name="T26" fmla="*/ 1624 w 4453"/>
                  <a:gd name="T27" fmla="*/ 4309 h 8058"/>
                  <a:gd name="T28" fmla="*/ 1826 w 4453"/>
                  <a:gd name="T29" fmla="*/ 4359 h 8058"/>
                  <a:gd name="T30" fmla="*/ 1981 w 4453"/>
                  <a:gd name="T31" fmla="*/ 4384 h 8058"/>
                  <a:gd name="T32" fmla="*/ 2160 w 4453"/>
                  <a:gd name="T33" fmla="*/ 4400 h 8058"/>
                  <a:gd name="T34" fmla="*/ 2339 w 4453"/>
                  <a:gd name="T35" fmla="*/ 4400 h 8058"/>
                  <a:gd name="T36" fmla="*/ 2521 w 4453"/>
                  <a:gd name="T37" fmla="*/ 4385 h 8058"/>
                  <a:gd name="T38" fmla="*/ 2699 w 4453"/>
                  <a:gd name="T39" fmla="*/ 4356 h 8058"/>
                  <a:gd name="T40" fmla="*/ 2878 w 4453"/>
                  <a:gd name="T41" fmla="*/ 4311 h 8058"/>
                  <a:gd name="T42" fmla="*/ 3054 w 4453"/>
                  <a:gd name="T43" fmla="*/ 4251 h 8058"/>
                  <a:gd name="T44" fmla="*/ 3226 w 4453"/>
                  <a:gd name="T45" fmla="*/ 4174 h 8058"/>
                  <a:gd name="T46" fmla="*/ 3450 w 4453"/>
                  <a:gd name="T47" fmla="*/ 4047 h 8058"/>
                  <a:gd name="T48" fmla="*/ 3794 w 4453"/>
                  <a:gd name="T49" fmla="*/ 3772 h 8058"/>
                  <a:gd name="T50" fmla="*/ 4071 w 4453"/>
                  <a:gd name="T51" fmla="*/ 3442 h 8058"/>
                  <a:gd name="T52" fmla="*/ 4274 w 4453"/>
                  <a:gd name="T53" fmla="*/ 3070 h 8058"/>
                  <a:gd name="T54" fmla="*/ 4403 w 4453"/>
                  <a:gd name="T55" fmla="*/ 2667 h 8058"/>
                  <a:gd name="T56" fmla="*/ 4453 w 4453"/>
                  <a:gd name="T57" fmla="*/ 2248 h 8058"/>
                  <a:gd name="T58" fmla="*/ 4421 w 4453"/>
                  <a:gd name="T59" fmla="*/ 1823 h 8058"/>
                  <a:gd name="T60" fmla="*/ 4304 w 4453"/>
                  <a:gd name="T61" fmla="*/ 1404 h 8058"/>
                  <a:gd name="T62" fmla="*/ 4099 w 4453"/>
                  <a:gd name="T63" fmla="*/ 1004 h 8058"/>
                  <a:gd name="T64" fmla="*/ 3823 w 4453"/>
                  <a:gd name="T65" fmla="*/ 658 h 8058"/>
                  <a:gd name="T66" fmla="*/ 3493 w 4453"/>
                  <a:gd name="T67" fmla="*/ 383 h 8058"/>
                  <a:gd name="T68" fmla="*/ 3121 w 4453"/>
                  <a:gd name="T69" fmla="*/ 178 h 8058"/>
                  <a:gd name="T70" fmla="*/ 2719 w 4453"/>
                  <a:gd name="T71" fmla="*/ 50 h 8058"/>
                  <a:gd name="T72" fmla="*/ 2299 w 4453"/>
                  <a:gd name="T73" fmla="*/ 0 h 8058"/>
                  <a:gd name="T74" fmla="*/ 1874 w 4453"/>
                  <a:gd name="T75" fmla="*/ 33 h 8058"/>
                  <a:gd name="T76" fmla="*/ 1455 w 4453"/>
                  <a:gd name="T77" fmla="*/ 149 h 8058"/>
                  <a:gd name="T78" fmla="*/ 1101 w 4453"/>
                  <a:gd name="T79" fmla="*/ 325 h 8058"/>
                  <a:gd name="T80" fmla="*/ 911 w 4453"/>
                  <a:gd name="T81" fmla="*/ 455 h 8058"/>
                  <a:gd name="T82" fmla="*/ 739 w 4453"/>
                  <a:gd name="T83" fmla="*/ 602 h 8058"/>
                  <a:gd name="T84" fmla="*/ 585 w 4453"/>
                  <a:gd name="T85" fmla="*/ 763 h 8058"/>
                  <a:gd name="T86" fmla="*/ 449 w 4453"/>
                  <a:gd name="T87" fmla="*/ 937 h 8058"/>
                  <a:gd name="T88" fmla="*/ 333 w 4453"/>
                  <a:gd name="T89" fmla="*/ 1123 h 8058"/>
                  <a:gd name="T90" fmla="*/ 236 w 4453"/>
                  <a:gd name="T91" fmla="*/ 1318 h 8058"/>
                  <a:gd name="T92" fmla="*/ 159 w 4453"/>
                  <a:gd name="T93" fmla="*/ 1522 h 8058"/>
                  <a:gd name="T94" fmla="*/ 71 w 4453"/>
                  <a:gd name="T95" fmla="*/ 1878 h 8058"/>
                  <a:gd name="T96" fmla="*/ 0 w 4453"/>
                  <a:gd name="T97" fmla="*/ 2707 h 8058"/>
                  <a:gd name="T98" fmla="*/ 73 w 4453"/>
                  <a:gd name="T99" fmla="*/ 3565 h 8058"/>
                  <a:gd name="T100" fmla="*/ 272 w 4453"/>
                  <a:gd name="T101" fmla="*/ 4431 h 8058"/>
                  <a:gd name="T102" fmla="*/ 573 w 4453"/>
                  <a:gd name="T103" fmla="*/ 5287 h 8058"/>
                  <a:gd name="T104" fmla="*/ 956 w 4453"/>
                  <a:gd name="T105" fmla="*/ 6111 h 8058"/>
                  <a:gd name="T106" fmla="*/ 1397 w 4453"/>
                  <a:gd name="T107" fmla="*/ 6886 h 8058"/>
                  <a:gd name="T108" fmla="*/ 1876 w 4453"/>
                  <a:gd name="T109" fmla="*/ 758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46" y="8058"/>
                    </a:moveTo>
                    <a:lnTo>
                      <a:pt x="2185" y="7952"/>
                    </a:lnTo>
                    <a:lnTo>
                      <a:pt x="2125" y="7846"/>
                    </a:lnTo>
                    <a:lnTo>
                      <a:pt x="2066" y="7737"/>
                    </a:lnTo>
                    <a:lnTo>
                      <a:pt x="2008" y="7626"/>
                    </a:lnTo>
                    <a:lnTo>
                      <a:pt x="1951" y="7515"/>
                    </a:lnTo>
                    <a:lnTo>
                      <a:pt x="1896" y="7401"/>
                    </a:lnTo>
                    <a:lnTo>
                      <a:pt x="1843" y="7288"/>
                    </a:lnTo>
                    <a:lnTo>
                      <a:pt x="1790" y="7173"/>
                    </a:lnTo>
                    <a:lnTo>
                      <a:pt x="1740" y="7059"/>
                    </a:lnTo>
                    <a:lnTo>
                      <a:pt x="1691" y="6943"/>
                    </a:lnTo>
                    <a:lnTo>
                      <a:pt x="1644" y="6829"/>
                    </a:lnTo>
                    <a:lnTo>
                      <a:pt x="1598" y="6713"/>
                    </a:lnTo>
                    <a:lnTo>
                      <a:pt x="1555" y="6599"/>
                    </a:lnTo>
                    <a:lnTo>
                      <a:pt x="1512" y="6484"/>
                    </a:lnTo>
                    <a:lnTo>
                      <a:pt x="1474" y="6371"/>
                    </a:lnTo>
                    <a:lnTo>
                      <a:pt x="1436" y="6258"/>
                    </a:lnTo>
                    <a:lnTo>
                      <a:pt x="1400" y="6147"/>
                    </a:lnTo>
                    <a:lnTo>
                      <a:pt x="1367" y="6037"/>
                    </a:lnTo>
                    <a:lnTo>
                      <a:pt x="1336" y="5928"/>
                    </a:lnTo>
                    <a:lnTo>
                      <a:pt x="1307" y="5820"/>
                    </a:lnTo>
                    <a:lnTo>
                      <a:pt x="1281" y="5714"/>
                    </a:lnTo>
                    <a:lnTo>
                      <a:pt x="1258" y="5611"/>
                    </a:lnTo>
                    <a:lnTo>
                      <a:pt x="1237" y="5510"/>
                    </a:lnTo>
                    <a:lnTo>
                      <a:pt x="1218" y="5411"/>
                    </a:lnTo>
                    <a:lnTo>
                      <a:pt x="1202" y="5315"/>
                    </a:lnTo>
                    <a:lnTo>
                      <a:pt x="1189" y="5222"/>
                    </a:lnTo>
                    <a:lnTo>
                      <a:pt x="1179" y="5132"/>
                    </a:lnTo>
                    <a:lnTo>
                      <a:pt x="1171" y="5045"/>
                    </a:lnTo>
                    <a:lnTo>
                      <a:pt x="1168" y="4962"/>
                    </a:lnTo>
                    <a:lnTo>
                      <a:pt x="1166" y="4882"/>
                    </a:lnTo>
                    <a:lnTo>
                      <a:pt x="1168" y="4805"/>
                    </a:lnTo>
                    <a:lnTo>
                      <a:pt x="1174" y="4733"/>
                    </a:lnTo>
                    <a:lnTo>
                      <a:pt x="1180" y="4674"/>
                    </a:lnTo>
                    <a:lnTo>
                      <a:pt x="1188" y="4620"/>
                    </a:lnTo>
                    <a:lnTo>
                      <a:pt x="1197" y="4571"/>
                    </a:lnTo>
                    <a:lnTo>
                      <a:pt x="1208" y="4526"/>
                    </a:lnTo>
                    <a:lnTo>
                      <a:pt x="1220" y="4486"/>
                    </a:lnTo>
                    <a:lnTo>
                      <a:pt x="1232" y="4451"/>
                    </a:lnTo>
                    <a:lnTo>
                      <a:pt x="1247" y="4420"/>
                    </a:lnTo>
                    <a:lnTo>
                      <a:pt x="1262" y="4392"/>
                    </a:lnTo>
                    <a:lnTo>
                      <a:pt x="1279" y="4368"/>
                    </a:lnTo>
                    <a:lnTo>
                      <a:pt x="1297" y="4348"/>
                    </a:lnTo>
                    <a:lnTo>
                      <a:pt x="1316" y="4330"/>
                    </a:lnTo>
                    <a:lnTo>
                      <a:pt x="1336" y="4316"/>
                    </a:lnTo>
                    <a:lnTo>
                      <a:pt x="1357" y="4305"/>
                    </a:lnTo>
                    <a:lnTo>
                      <a:pt x="1379" y="4296"/>
                    </a:lnTo>
                    <a:lnTo>
                      <a:pt x="1402" y="4291"/>
                    </a:lnTo>
                    <a:lnTo>
                      <a:pt x="1427" y="4286"/>
                    </a:lnTo>
                    <a:lnTo>
                      <a:pt x="1452" y="4285"/>
                    </a:lnTo>
                    <a:lnTo>
                      <a:pt x="1479" y="4285"/>
                    </a:lnTo>
                    <a:lnTo>
                      <a:pt x="1506" y="4288"/>
                    </a:lnTo>
                    <a:lnTo>
                      <a:pt x="1535" y="4291"/>
                    </a:lnTo>
                    <a:lnTo>
                      <a:pt x="1564" y="4296"/>
                    </a:lnTo>
                    <a:lnTo>
                      <a:pt x="1594" y="4302"/>
                    </a:lnTo>
                    <a:lnTo>
                      <a:pt x="1624" y="4309"/>
                    </a:lnTo>
                    <a:lnTo>
                      <a:pt x="1656" y="4316"/>
                    </a:lnTo>
                    <a:lnTo>
                      <a:pt x="1721" y="4333"/>
                    </a:lnTo>
                    <a:lnTo>
                      <a:pt x="1790" y="4350"/>
                    </a:lnTo>
                    <a:lnTo>
                      <a:pt x="1826" y="4359"/>
                    </a:lnTo>
                    <a:lnTo>
                      <a:pt x="1863" y="4365"/>
                    </a:lnTo>
                    <a:lnTo>
                      <a:pt x="1899" y="4373"/>
                    </a:lnTo>
                    <a:lnTo>
                      <a:pt x="1937" y="4379"/>
                    </a:lnTo>
                    <a:lnTo>
                      <a:pt x="1981" y="4384"/>
                    </a:lnTo>
                    <a:lnTo>
                      <a:pt x="2026" y="4390"/>
                    </a:lnTo>
                    <a:lnTo>
                      <a:pt x="2070" y="4394"/>
                    </a:lnTo>
                    <a:lnTo>
                      <a:pt x="2115" y="4398"/>
                    </a:lnTo>
                    <a:lnTo>
                      <a:pt x="2160" y="4400"/>
                    </a:lnTo>
                    <a:lnTo>
                      <a:pt x="2205" y="4401"/>
                    </a:lnTo>
                    <a:lnTo>
                      <a:pt x="2249" y="4402"/>
                    </a:lnTo>
                    <a:lnTo>
                      <a:pt x="2295" y="4401"/>
                    </a:lnTo>
                    <a:lnTo>
                      <a:pt x="2339" y="4400"/>
                    </a:lnTo>
                    <a:lnTo>
                      <a:pt x="2385" y="4398"/>
                    </a:lnTo>
                    <a:lnTo>
                      <a:pt x="2430" y="4394"/>
                    </a:lnTo>
                    <a:lnTo>
                      <a:pt x="2475" y="4391"/>
                    </a:lnTo>
                    <a:lnTo>
                      <a:pt x="2521" y="4385"/>
                    </a:lnTo>
                    <a:lnTo>
                      <a:pt x="2565" y="4380"/>
                    </a:lnTo>
                    <a:lnTo>
                      <a:pt x="2611" y="4373"/>
                    </a:lnTo>
                    <a:lnTo>
                      <a:pt x="2655" y="4365"/>
                    </a:lnTo>
                    <a:lnTo>
                      <a:pt x="2699" y="4356"/>
                    </a:lnTo>
                    <a:lnTo>
                      <a:pt x="2744" y="4346"/>
                    </a:lnTo>
                    <a:lnTo>
                      <a:pt x="2789" y="4335"/>
                    </a:lnTo>
                    <a:lnTo>
                      <a:pt x="2834" y="4324"/>
                    </a:lnTo>
                    <a:lnTo>
                      <a:pt x="2878" y="4311"/>
                    </a:lnTo>
                    <a:lnTo>
                      <a:pt x="2922" y="4298"/>
                    </a:lnTo>
                    <a:lnTo>
                      <a:pt x="2966" y="4283"/>
                    </a:lnTo>
                    <a:lnTo>
                      <a:pt x="3010" y="4268"/>
                    </a:lnTo>
                    <a:lnTo>
                      <a:pt x="3054" y="4251"/>
                    </a:lnTo>
                    <a:lnTo>
                      <a:pt x="3097" y="4233"/>
                    </a:lnTo>
                    <a:lnTo>
                      <a:pt x="3141" y="4214"/>
                    </a:lnTo>
                    <a:lnTo>
                      <a:pt x="3183" y="4195"/>
                    </a:lnTo>
                    <a:lnTo>
                      <a:pt x="3226" y="4174"/>
                    </a:lnTo>
                    <a:lnTo>
                      <a:pt x="3268" y="4153"/>
                    </a:lnTo>
                    <a:lnTo>
                      <a:pt x="3311" y="4130"/>
                    </a:lnTo>
                    <a:lnTo>
                      <a:pt x="3353" y="4106"/>
                    </a:lnTo>
                    <a:lnTo>
                      <a:pt x="3450" y="4047"/>
                    </a:lnTo>
                    <a:lnTo>
                      <a:pt x="3542" y="3984"/>
                    </a:lnTo>
                    <a:lnTo>
                      <a:pt x="3630" y="3917"/>
                    </a:lnTo>
                    <a:lnTo>
                      <a:pt x="3714" y="3846"/>
                    </a:lnTo>
                    <a:lnTo>
                      <a:pt x="3794" y="3772"/>
                    </a:lnTo>
                    <a:lnTo>
                      <a:pt x="3870" y="3694"/>
                    </a:lnTo>
                    <a:lnTo>
                      <a:pt x="3941" y="3613"/>
                    </a:lnTo>
                    <a:lnTo>
                      <a:pt x="4008" y="3529"/>
                    </a:lnTo>
                    <a:lnTo>
                      <a:pt x="4071" y="3442"/>
                    </a:lnTo>
                    <a:lnTo>
                      <a:pt x="4129" y="3352"/>
                    </a:lnTo>
                    <a:lnTo>
                      <a:pt x="4182" y="3260"/>
                    </a:lnTo>
                    <a:lnTo>
                      <a:pt x="4230" y="3166"/>
                    </a:lnTo>
                    <a:lnTo>
                      <a:pt x="4274" y="3070"/>
                    </a:lnTo>
                    <a:lnTo>
                      <a:pt x="4313" y="2972"/>
                    </a:lnTo>
                    <a:lnTo>
                      <a:pt x="4349" y="2872"/>
                    </a:lnTo>
                    <a:lnTo>
                      <a:pt x="4378" y="2771"/>
                    </a:lnTo>
                    <a:lnTo>
                      <a:pt x="4403" y="2667"/>
                    </a:lnTo>
                    <a:lnTo>
                      <a:pt x="4423" y="2564"/>
                    </a:lnTo>
                    <a:lnTo>
                      <a:pt x="4438" y="2460"/>
                    </a:lnTo>
                    <a:lnTo>
                      <a:pt x="4448" y="2354"/>
                    </a:lnTo>
                    <a:lnTo>
                      <a:pt x="4453" y="2248"/>
                    </a:lnTo>
                    <a:lnTo>
                      <a:pt x="4453" y="2142"/>
                    </a:lnTo>
                    <a:lnTo>
                      <a:pt x="4448" y="2035"/>
                    </a:lnTo>
                    <a:lnTo>
                      <a:pt x="4437" y="1928"/>
                    </a:lnTo>
                    <a:lnTo>
                      <a:pt x="4421" y="1823"/>
                    </a:lnTo>
                    <a:lnTo>
                      <a:pt x="4400" y="1716"/>
                    </a:lnTo>
                    <a:lnTo>
                      <a:pt x="4373" y="1612"/>
                    </a:lnTo>
                    <a:lnTo>
                      <a:pt x="4341" y="1507"/>
                    </a:lnTo>
                    <a:lnTo>
                      <a:pt x="4304" y="1404"/>
                    </a:lnTo>
                    <a:lnTo>
                      <a:pt x="4261" y="1300"/>
                    </a:lnTo>
                    <a:lnTo>
                      <a:pt x="4212" y="1199"/>
                    </a:lnTo>
                    <a:lnTo>
                      <a:pt x="4159" y="1100"/>
                    </a:lnTo>
                    <a:lnTo>
                      <a:pt x="4099" y="1004"/>
                    </a:lnTo>
                    <a:lnTo>
                      <a:pt x="4035" y="912"/>
                    </a:lnTo>
                    <a:lnTo>
                      <a:pt x="3969" y="823"/>
                    </a:lnTo>
                    <a:lnTo>
                      <a:pt x="3897" y="738"/>
                    </a:lnTo>
                    <a:lnTo>
                      <a:pt x="3823" y="658"/>
                    </a:lnTo>
                    <a:lnTo>
                      <a:pt x="3745" y="583"/>
                    </a:lnTo>
                    <a:lnTo>
                      <a:pt x="3664" y="512"/>
                    </a:lnTo>
                    <a:lnTo>
                      <a:pt x="3580" y="445"/>
                    </a:lnTo>
                    <a:lnTo>
                      <a:pt x="3493" y="383"/>
                    </a:lnTo>
                    <a:lnTo>
                      <a:pt x="3404" y="325"/>
                    </a:lnTo>
                    <a:lnTo>
                      <a:pt x="3312" y="271"/>
                    </a:lnTo>
                    <a:lnTo>
                      <a:pt x="3217" y="223"/>
                    </a:lnTo>
                    <a:lnTo>
                      <a:pt x="3121" y="178"/>
                    </a:lnTo>
                    <a:lnTo>
                      <a:pt x="3023" y="139"/>
                    </a:lnTo>
                    <a:lnTo>
                      <a:pt x="2923" y="105"/>
                    </a:lnTo>
                    <a:lnTo>
                      <a:pt x="2822" y="75"/>
                    </a:lnTo>
                    <a:lnTo>
                      <a:pt x="2719" y="50"/>
                    </a:lnTo>
                    <a:lnTo>
                      <a:pt x="2615" y="30"/>
                    </a:lnTo>
                    <a:lnTo>
                      <a:pt x="2511" y="15"/>
                    </a:lnTo>
                    <a:lnTo>
                      <a:pt x="2405" y="5"/>
                    </a:lnTo>
                    <a:lnTo>
                      <a:pt x="2299" y="0"/>
                    </a:lnTo>
                    <a:lnTo>
                      <a:pt x="2193" y="0"/>
                    </a:lnTo>
                    <a:lnTo>
                      <a:pt x="2086" y="6"/>
                    </a:lnTo>
                    <a:lnTo>
                      <a:pt x="1980" y="16"/>
                    </a:lnTo>
                    <a:lnTo>
                      <a:pt x="1874" y="33"/>
                    </a:lnTo>
                    <a:lnTo>
                      <a:pt x="1768" y="54"/>
                    </a:lnTo>
                    <a:lnTo>
                      <a:pt x="1663" y="80"/>
                    </a:lnTo>
                    <a:lnTo>
                      <a:pt x="1558" y="111"/>
                    </a:lnTo>
                    <a:lnTo>
                      <a:pt x="1455" y="149"/>
                    </a:lnTo>
                    <a:lnTo>
                      <a:pt x="1352" y="193"/>
                    </a:lnTo>
                    <a:lnTo>
                      <a:pt x="1251" y="240"/>
                    </a:lnTo>
                    <a:lnTo>
                      <a:pt x="1151" y="295"/>
                    </a:lnTo>
                    <a:lnTo>
                      <a:pt x="1101" y="325"/>
                    </a:lnTo>
                    <a:lnTo>
                      <a:pt x="1052" y="356"/>
                    </a:lnTo>
                    <a:lnTo>
                      <a:pt x="1005" y="388"/>
                    </a:lnTo>
                    <a:lnTo>
                      <a:pt x="957" y="421"/>
                    </a:lnTo>
                    <a:lnTo>
                      <a:pt x="911" y="455"/>
                    </a:lnTo>
                    <a:lnTo>
                      <a:pt x="867" y="490"/>
                    </a:lnTo>
                    <a:lnTo>
                      <a:pt x="823" y="527"/>
                    </a:lnTo>
                    <a:lnTo>
                      <a:pt x="780" y="564"/>
                    </a:lnTo>
                    <a:lnTo>
                      <a:pt x="739" y="602"/>
                    </a:lnTo>
                    <a:lnTo>
                      <a:pt x="699" y="640"/>
                    </a:lnTo>
                    <a:lnTo>
                      <a:pt x="660" y="680"/>
                    </a:lnTo>
                    <a:lnTo>
                      <a:pt x="622" y="722"/>
                    </a:lnTo>
                    <a:lnTo>
                      <a:pt x="585" y="763"/>
                    </a:lnTo>
                    <a:lnTo>
                      <a:pt x="549" y="806"/>
                    </a:lnTo>
                    <a:lnTo>
                      <a:pt x="514" y="848"/>
                    </a:lnTo>
                    <a:lnTo>
                      <a:pt x="481" y="893"/>
                    </a:lnTo>
                    <a:lnTo>
                      <a:pt x="449" y="937"/>
                    </a:lnTo>
                    <a:lnTo>
                      <a:pt x="419" y="983"/>
                    </a:lnTo>
                    <a:lnTo>
                      <a:pt x="389" y="1028"/>
                    </a:lnTo>
                    <a:lnTo>
                      <a:pt x="360" y="1076"/>
                    </a:lnTo>
                    <a:lnTo>
                      <a:pt x="333" y="1123"/>
                    </a:lnTo>
                    <a:lnTo>
                      <a:pt x="307" y="1170"/>
                    </a:lnTo>
                    <a:lnTo>
                      <a:pt x="282" y="1219"/>
                    </a:lnTo>
                    <a:lnTo>
                      <a:pt x="258" y="1268"/>
                    </a:lnTo>
                    <a:lnTo>
                      <a:pt x="236" y="1318"/>
                    </a:lnTo>
                    <a:lnTo>
                      <a:pt x="214" y="1368"/>
                    </a:lnTo>
                    <a:lnTo>
                      <a:pt x="194" y="1419"/>
                    </a:lnTo>
                    <a:lnTo>
                      <a:pt x="177" y="1469"/>
                    </a:lnTo>
                    <a:lnTo>
                      <a:pt x="159" y="1522"/>
                    </a:lnTo>
                    <a:lnTo>
                      <a:pt x="142" y="1573"/>
                    </a:lnTo>
                    <a:lnTo>
                      <a:pt x="128" y="1625"/>
                    </a:lnTo>
                    <a:lnTo>
                      <a:pt x="114" y="1678"/>
                    </a:lnTo>
                    <a:lnTo>
                      <a:pt x="71" y="1878"/>
                    </a:lnTo>
                    <a:lnTo>
                      <a:pt x="38" y="2082"/>
                    </a:lnTo>
                    <a:lnTo>
                      <a:pt x="15" y="2288"/>
                    </a:lnTo>
                    <a:lnTo>
                      <a:pt x="3" y="2496"/>
                    </a:lnTo>
                    <a:lnTo>
                      <a:pt x="0" y="2707"/>
                    </a:lnTo>
                    <a:lnTo>
                      <a:pt x="5" y="2920"/>
                    </a:lnTo>
                    <a:lnTo>
                      <a:pt x="20" y="3134"/>
                    </a:lnTo>
                    <a:lnTo>
                      <a:pt x="42" y="3349"/>
                    </a:lnTo>
                    <a:lnTo>
                      <a:pt x="73" y="3565"/>
                    </a:lnTo>
                    <a:lnTo>
                      <a:pt x="112" y="3782"/>
                    </a:lnTo>
                    <a:lnTo>
                      <a:pt x="159" y="3999"/>
                    </a:lnTo>
                    <a:lnTo>
                      <a:pt x="212" y="4215"/>
                    </a:lnTo>
                    <a:lnTo>
                      <a:pt x="272" y="4431"/>
                    </a:lnTo>
                    <a:lnTo>
                      <a:pt x="339" y="4648"/>
                    </a:lnTo>
                    <a:lnTo>
                      <a:pt x="412" y="4862"/>
                    </a:lnTo>
                    <a:lnTo>
                      <a:pt x="490" y="5075"/>
                    </a:lnTo>
                    <a:lnTo>
                      <a:pt x="573" y="5287"/>
                    </a:lnTo>
                    <a:lnTo>
                      <a:pt x="662" y="5497"/>
                    </a:lnTo>
                    <a:lnTo>
                      <a:pt x="756" y="5704"/>
                    </a:lnTo>
                    <a:lnTo>
                      <a:pt x="855" y="5909"/>
                    </a:lnTo>
                    <a:lnTo>
                      <a:pt x="956" y="6111"/>
                    </a:lnTo>
                    <a:lnTo>
                      <a:pt x="1061" y="6310"/>
                    </a:lnTo>
                    <a:lnTo>
                      <a:pt x="1170" y="6506"/>
                    </a:lnTo>
                    <a:lnTo>
                      <a:pt x="1282" y="6698"/>
                    </a:lnTo>
                    <a:lnTo>
                      <a:pt x="1397" y="6886"/>
                    </a:lnTo>
                    <a:lnTo>
                      <a:pt x="1514" y="7069"/>
                    </a:lnTo>
                    <a:lnTo>
                      <a:pt x="1634" y="7247"/>
                    </a:lnTo>
                    <a:lnTo>
                      <a:pt x="1754" y="7420"/>
                    </a:lnTo>
                    <a:lnTo>
                      <a:pt x="1876" y="7589"/>
                    </a:lnTo>
                    <a:lnTo>
                      <a:pt x="1998" y="7751"/>
                    </a:lnTo>
                    <a:lnTo>
                      <a:pt x="2123" y="7908"/>
                    </a:lnTo>
                    <a:lnTo>
                      <a:pt x="2246" y="80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1DDEBAB-82EE-473F-A291-142DBF17E21B}"/>
                </a:ext>
              </a:extLst>
            </p:cNvPr>
            <p:cNvSpPr/>
            <p:nvPr/>
          </p:nvSpPr>
          <p:spPr>
            <a:xfrm>
              <a:off x="7230071" y="934972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EDACB91-CA4F-4E12-8844-DA868E5A57C7}"/>
                </a:ext>
              </a:extLst>
            </p:cNvPr>
            <p:cNvSpPr/>
            <p:nvPr/>
          </p:nvSpPr>
          <p:spPr>
            <a:xfrm>
              <a:off x="5510453" y="393747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2051024-8FA5-4677-AF76-53B49107A388}"/>
                </a:ext>
              </a:extLst>
            </p:cNvPr>
            <p:cNvGrpSpPr/>
            <p:nvPr/>
          </p:nvGrpSpPr>
          <p:grpSpPr>
            <a:xfrm>
              <a:off x="7230070" y="4933766"/>
              <a:ext cx="1136426" cy="1136426"/>
              <a:chOff x="5533351" y="4853653"/>
              <a:chExt cx="1136426" cy="1136426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4AE8643-3F43-40A5-A8AC-E0CB349E2B1A}"/>
                  </a:ext>
                </a:extLst>
              </p:cNvPr>
              <p:cNvSpPr/>
              <p:nvPr/>
            </p:nvSpPr>
            <p:spPr>
              <a:xfrm>
                <a:off x="5533351" y="4853653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5" name="Freeform 40">
                <a:extLst>
                  <a:ext uri="{FF2B5EF4-FFF2-40B4-BE49-F238E27FC236}">
                    <a16:creationId xmlns:a16="http://schemas.microsoft.com/office/drawing/2014/main" id="{181FE193-5357-43B7-8754-F09F832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921" y="5338901"/>
                <a:ext cx="25333" cy="62729"/>
              </a:xfrm>
              <a:custGeom>
                <a:avLst/>
                <a:gdLst>
                  <a:gd name="T0" fmla="*/ 328 w 356"/>
                  <a:gd name="T1" fmla="*/ 26 h 885"/>
                  <a:gd name="T2" fmla="*/ 266 w 356"/>
                  <a:gd name="T3" fmla="*/ 0 h 885"/>
                  <a:gd name="T4" fmla="*/ 90 w 356"/>
                  <a:gd name="T5" fmla="*/ 0 h 885"/>
                  <a:gd name="T6" fmla="*/ 28 w 356"/>
                  <a:gd name="T7" fmla="*/ 26 h 885"/>
                  <a:gd name="T8" fmla="*/ 17 w 356"/>
                  <a:gd name="T9" fmla="*/ 122 h 885"/>
                  <a:gd name="T10" fmla="*/ 111 w 356"/>
                  <a:gd name="T11" fmla="*/ 263 h 885"/>
                  <a:gd name="T12" fmla="*/ 67 w 356"/>
                  <a:gd name="T13" fmla="*/ 633 h 885"/>
                  <a:gd name="T14" fmla="*/ 153 w 356"/>
                  <a:gd name="T15" fmla="*/ 862 h 885"/>
                  <a:gd name="T16" fmla="*/ 203 w 356"/>
                  <a:gd name="T17" fmla="*/ 862 h 885"/>
                  <a:gd name="T18" fmla="*/ 289 w 356"/>
                  <a:gd name="T19" fmla="*/ 633 h 885"/>
                  <a:gd name="T20" fmla="*/ 245 w 356"/>
                  <a:gd name="T21" fmla="*/ 263 h 885"/>
                  <a:gd name="T22" fmla="*/ 339 w 356"/>
                  <a:gd name="T23" fmla="*/ 122 h 885"/>
                  <a:gd name="T24" fmla="*/ 328 w 356"/>
                  <a:gd name="T25" fmla="*/ 26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6" h="885">
                    <a:moveTo>
                      <a:pt x="328" y="26"/>
                    </a:moveTo>
                    <a:cubicBezTo>
                      <a:pt x="312" y="9"/>
                      <a:pt x="289" y="0"/>
                      <a:pt x="266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67" y="0"/>
                      <a:pt x="44" y="9"/>
                      <a:pt x="28" y="26"/>
                    </a:cubicBezTo>
                    <a:cubicBezTo>
                      <a:pt x="3" y="53"/>
                      <a:pt x="0" y="92"/>
                      <a:pt x="17" y="122"/>
                    </a:cubicBezTo>
                    <a:cubicBezTo>
                      <a:pt x="111" y="263"/>
                      <a:pt x="111" y="263"/>
                      <a:pt x="111" y="263"/>
                    </a:cubicBezTo>
                    <a:cubicBezTo>
                      <a:pt x="67" y="633"/>
                      <a:pt x="67" y="633"/>
                      <a:pt x="67" y="633"/>
                    </a:cubicBezTo>
                    <a:cubicBezTo>
                      <a:pt x="153" y="862"/>
                      <a:pt x="153" y="862"/>
                      <a:pt x="153" y="862"/>
                    </a:cubicBezTo>
                    <a:cubicBezTo>
                      <a:pt x="162" y="885"/>
                      <a:pt x="194" y="885"/>
                      <a:pt x="203" y="862"/>
                    </a:cubicBezTo>
                    <a:cubicBezTo>
                      <a:pt x="289" y="633"/>
                      <a:pt x="289" y="633"/>
                      <a:pt x="289" y="633"/>
                    </a:cubicBezTo>
                    <a:cubicBezTo>
                      <a:pt x="245" y="263"/>
                      <a:pt x="245" y="263"/>
                      <a:pt x="245" y="263"/>
                    </a:cubicBezTo>
                    <a:cubicBezTo>
                      <a:pt x="339" y="122"/>
                      <a:pt x="339" y="122"/>
                      <a:pt x="339" y="122"/>
                    </a:cubicBezTo>
                    <a:cubicBezTo>
                      <a:pt x="356" y="92"/>
                      <a:pt x="353" y="53"/>
                      <a:pt x="32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33D5890-0677-46DA-99C1-F5F17476E5FD}"/>
                </a:ext>
              </a:extLst>
            </p:cNvPr>
            <p:cNvSpPr/>
            <p:nvPr/>
          </p:nvSpPr>
          <p:spPr>
            <a:xfrm>
              <a:off x="8949688" y="393747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FFEFDC0-A4A3-4084-A0D4-52872F0FD542}"/>
                </a:ext>
              </a:extLst>
            </p:cNvPr>
            <p:cNvSpPr/>
            <p:nvPr/>
          </p:nvSpPr>
          <p:spPr>
            <a:xfrm>
              <a:off x="8949115" y="196071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8" name="Picture 2" descr="C:\Users\TAT\AppData\Local\Microsoft\Windows\INetCache\IE\9JDAMQ32\logo_mas_salud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066" y="1189111"/>
              <a:ext cx="1151429" cy="6719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3" descr="C:\Users\TAT\AppData\Local\Microsoft\Windows\INetCache\IE\DJBDKV9M\heart-1480779_960_720[1]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657" y="5156888"/>
              <a:ext cx="922245" cy="7797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5" descr="C:\Users\TAT\AppData\Local\Microsoft\Windows\INetCache\IE\UHOV42XI\nino-regla[1]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3" t="12665" r="10164"/>
            <a:stretch/>
          </p:blipFill>
          <p:spPr bwMode="auto">
            <a:xfrm>
              <a:off x="5695504" y="4168356"/>
              <a:ext cx="766324" cy="7004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6" descr="C:\Users\TAT\AppData\Local\Microsoft\Windows\INetCache\IE\3BV90N0V\orgullo[1]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1" r="15187"/>
            <a:stretch/>
          </p:blipFill>
          <p:spPr bwMode="auto">
            <a:xfrm>
              <a:off x="9134621" y="4153156"/>
              <a:ext cx="766560" cy="7050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8" descr="C:\Users\TAT\AppData\Local\Microsoft\Windows\INetCache\IE\9JDAMQ32\leng_460[1]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961" y="2235182"/>
              <a:ext cx="842166" cy="5052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797746" y="2852936"/>
            <a:ext cx="1136426" cy="1136426"/>
            <a:chOff x="2797746" y="2852936"/>
            <a:chExt cx="1136426" cy="1136426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4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583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7 -0.24884 L 0.3217 -0.24884 C 0.31766 -0.24536 0.31362 -0.2412 0.30933 -0.23796 C 0.30633 -0.23564 0.3032 -0.23379 0.30008 -0.2324 C 0.29669 -0.23101 0.29213 -0.22893 0.28927 -0.22684 C 0.28784 -0.22592 0.28679 -0.22384 0.28536 -0.22291 C 0.28263 -0.22106 0.27976 -0.22013 0.2769 -0.21874 C 0.27182 -0.21272 0.27598 -0.21735 0.26609 -0.20902 C 0.26504 -0.20833 0.264 -0.20694 0.26296 -0.20624 C 0.25944 -0.20416 0.25567 -0.203 0.25215 -0.20092 C 0.24616 -0.19698 0.24017 -0.19305 0.23431 -0.18842 C 0.23144 -0.1861 0.22884 -0.1824 0.22584 -0.18032 C 0.2205 -0.17638 0.21503 -0.17384 0.20956 -0.17059 C 0.2067 -0.16874 0.20396 -0.16643 0.20109 -0.16504 C 0.19406 -0.16203 0.20253 -0.16573 0.19028 -0.16087 C 0.18924 -0.16064 0.1882 -0.15995 0.18716 -0.15948 C 0.18208 -0.15763 0.17895 -0.15647 0.174 -0.15555 C 0.1714 -0.15485 0.16879 -0.15439 0.16632 -0.15416 C 0.15877 -0.15347 0.15134 -0.15323 0.14379 -0.15277 C 0.14301 -0.15231 0.14236 -0.15161 0.14157 -0.15138 C 0.13936 -0.15046 0.13662 -0.15046 0.13454 -0.1486 C 0.12946 -0.14421 0.13506 -0.14791 0.12985 -0.14166 C 0.1292 -0.14097 0.12842 -0.14073 0.12764 -0.14027 C 0.12686 -0.13842 0.12634 -0.1361 0.12529 -0.13495 C 0.12412 -0.13333 0.12256 -0.13333 0.12139 -0.13217 C 0.11982 -0.13055 0.11826 -0.12847 0.1167 -0.12661 L 0.11448 -0.12384 C 0.1137 -0.12291 0.11279 -0.12222 0.11214 -0.12106 C 0.11136 -0.11967 0.11071 -0.11805 0.1098 -0.11689 C 0.10836 -0.11504 0.10667 -0.11319 0.10511 -0.11157 L 0.10055 -0.10601 L 0.09586 -0.10323 C 0.09482 -0.10184 0.09391 -0.10022 0.09273 -0.09907 C 0.09195 -0.09814 0.08804 -0.09675 0.08739 -0.09629 C 0.08661 -0.0949 0.08596 -0.09328 0.08505 -0.09212 C 0.0844 -0.09143 0.08349 -0.09166 0.0827 -0.09073 C 0.08114 -0.08934 0.07958 -0.08726 0.07802 -0.08541 L 0.0758 -0.08263 L 0.07346 -0.07985 C 0.0732 -0.07847 0.0732 -0.07684 0.07268 -0.07569 C 0.07189 -0.0743 0.07059 -0.07407 0.06955 -0.07291 C 0.06877 -0.07222 0.06799 -0.07129 0.06721 -0.07013 C 0.06642 -0.06897 0.06577 -0.06735 0.06486 -0.0662 C 0.06343 -0.06411 0.0603 -0.06064 0.0603 -0.06064 C 0.05757 -0.05323 0.06017 -0.05925 0.05561 -0.05231 C 0.05197 -0.04675 0.05496 -0.0493 0.05106 -0.04675 C 0.04663 -0.03518 0.05379 -0.05323 0.0448 -0.03726 C 0.04337 -0.03472 0.04207 -0.03194 0.04012 -0.03032 C 0.03868 -0.02916 0.03699 -0.02893 0.03556 -0.02754 C 0.031 -0.0236 0.03347 -0.02546 0.02774 -0.02222 C 0.02696 -0.02175 0.02631 -0.02106 0.02553 -0.02083 C 0.02344 -0.0199 0.02123 -0.01921 0.01928 -0.01805 C 0.01771 -0.01712 0.01602 -0.01689 0.01459 -0.01527 C 0.00795 -0.0074 0.01641 -0.01689 0.01003 -0.0111 C 0.00404 -0.00578 0.0112 -0.01041 0.00534 -0.00694 C 0.00482 -0.00555 0.00456 -0.00393 0.00378 -0.00277 C 0.00313 -0.00184 0.00221 -0.00208 0.00143 -0.00138 C 0.00091 -0.00115 0.00039 -0.00046 2.06304E-6 5.18519E-6 " pathEditMode="relative" ptsTypes="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4 L 0.24746 -0.17314 C 0.24225 -0.17106 0.23665 -0.1706 0.23196 -0.16643 C 0.22832 -0.16319 0.22701 -0.1618 0.22258 -0.15949 C 0.20539 -0.15046 0.22545 -0.16319 0.20956 -0.15254 C 0.20748 -0.15 0.20552 -0.14675 0.20331 -0.14444 C 0.20266 -0.14351 0.20162 -0.14398 0.20096 -0.14305 C 0.19953 -0.14097 0.19849 -0.13842 0.19719 -0.13611 C 0.19575 -0.13379 0.18989 -0.12407 0.18703 -0.12106 C 0.18612 -0.1199 0.18507 -0.11921 0.18403 -0.11828 C 0.17804 -0.10439 0.18481 -0.11805 0.17934 -0.11134 C 0.17583 -0.10717 0.17283 -0.10185 0.16932 -0.09768 C 0.16385 -0.0912 0.16658 -0.09421 0.15616 -0.08379 C 0.1533 -0.08101 0.15069 -0.07731 0.1477 -0.07569 C 0.14288 -0.07314 0.14066 -0.07245 0.1361 -0.06875 C 0.13389 -0.06712 0.13194 -0.06481 0.12985 -0.06319 C 0.1279 -0.0618 0.12568 -0.06064 0.12373 -0.05902 C 0.121 -0.05694 0.11852 -0.05439 0.11592 -0.05231 C 0.11461 -0.05115 0.11331 -0.05046 0.11201 -0.04953 C 0.0999 -0.04027 0.10927 -0.04629 0.10198 -0.04259 C 0.1012 -0.04212 0.10055 -0.04143 0.09964 -0.0412 C 0.09768 -0.0405 0.0956 -0.0405 0.09351 -0.03981 C 0.09247 -0.03958 0.09143 -0.03865 0.09039 -0.03842 C 0.08375 -0.03773 0.07697 -0.0375 0.07033 -0.03703 C 0.06903 -0.03657 0.0676 -0.0368 0.06642 -0.03564 C 0.05718 -0.02754 0.07111 -0.03472 0.06108 -0.03032 C 0.0603 -0.02939 0.05952 -0.02824 0.05874 -0.02754 C 0.05522 -0.02476 0.05627 -0.02754 0.05327 -0.02476 C 0.05249 -0.02407 0.05184 -0.02268 0.05093 -0.02199 C 0.04949 -0.02083 0.04793 -0.02013 0.04637 -0.01921 C 0.0448 -0.01828 0.04324 -0.01712 0.04168 -0.01643 L 0.03777 -0.01504 C 0.03634 -0.01458 0.03478 -0.01435 0.03321 -0.01365 C 0.03217 -0.01342 0.03113 -0.01273 0.03009 -0.0125 C 0.02878 -0.0118 0.02748 -0.01157 0.02618 -0.01111 C 0.02488 -0.01041 0.0237 -0.00902 0.0224 -0.00833 C 0.0211 -0.00763 0.0198 -0.0074 0.0185 -0.00694 C 0.01745 -0.00648 0.01641 -0.00601 0.01537 -0.00555 C 0.01459 -0.00509 0.01394 -0.00439 0.01302 -0.00416 C 0.01185 -0.00347 0.01055 -0.00324 0.00925 -0.00277 C 0.00821 -0.00231 0.00716 -0.00185 0.00612 -0.00138 C 0.00534 -0.00092 0.00456 -0.00023 0.00378 -2.22222E-6 C 0.00248 0.00024 0.00117 -2.22222E-6 2.90701E-6 -2.22222E-6 " pathEditMode="relative" ptsTypes="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5681" y="3426897"/>
            <a:ext cx="8684872" cy="2679333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NUTRICION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9760" y="1423072"/>
            <a:ext cx="8635012" cy="17665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¿Cuál es la recomendación diaria de consumo de jugos según la Academia Americana de Pediatría?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5" name="Rectangle 4"/>
          <p:cNvSpPr/>
          <p:nvPr/>
        </p:nvSpPr>
        <p:spPr>
          <a:xfrm>
            <a:off x="2258162" y="3603741"/>
            <a:ext cx="1748018" cy="50004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&lt; 1 Año</a:t>
            </a:r>
            <a:endParaRPr lang="es-CO" dirty="0"/>
          </a:p>
        </p:txBody>
      </p:sp>
      <p:sp>
        <p:nvSpPr>
          <p:cNvPr id="64" name="Rectangle 63"/>
          <p:cNvSpPr/>
          <p:nvPr/>
        </p:nvSpPr>
        <p:spPr>
          <a:xfrm>
            <a:off x="2258162" y="4190159"/>
            <a:ext cx="1748018" cy="50004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a 3 Años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258162" y="4773351"/>
            <a:ext cx="1748018" cy="50004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 a 6 Años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258162" y="5359596"/>
            <a:ext cx="1748018" cy="50004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 a 18 Años  </a:t>
            </a:r>
            <a:endParaRPr lang="es-CO" dirty="0"/>
          </a:p>
        </p:txBody>
      </p:sp>
      <p:sp>
        <p:nvSpPr>
          <p:cNvPr id="67" name="Rectangle 66"/>
          <p:cNvSpPr/>
          <p:nvPr/>
        </p:nvSpPr>
        <p:spPr>
          <a:xfrm>
            <a:off x="4234873" y="3603741"/>
            <a:ext cx="4837787" cy="5000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</a:t>
            </a:r>
            <a:r>
              <a:rPr lang="es-CO" dirty="0"/>
              <a:t>Jugos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228539" y="4181839"/>
            <a:ext cx="4844122" cy="5000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mas de ½ vaso por </a:t>
            </a:r>
            <a:r>
              <a:rPr lang="es-CO" dirty="0"/>
              <a:t>día</a:t>
            </a:r>
            <a:r>
              <a:rPr lang="en-US" dirty="0"/>
              <a:t> (4 </a:t>
            </a:r>
            <a:r>
              <a:rPr lang="es-CO" dirty="0"/>
              <a:t>onzas</a:t>
            </a:r>
            <a:r>
              <a:rPr lang="en-US" dirty="0"/>
              <a:t>)</a:t>
            </a:r>
            <a:endParaRPr lang="es-CO" dirty="0"/>
          </a:p>
        </p:txBody>
      </p:sp>
      <p:sp>
        <p:nvSpPr>
          <p:cNvPr id="69" name="Rectangle 68"/>
          <p:cNvSpPr/>
          <p:nvPr/>
        </p:nvSpPr>
        <p:spPr>
          <a:xfrm>
            <a:off x="4225736" y="4773351"/>
            <a:ext cx="4846924" cy="5000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mas de ¾ vaso por </a:t>
            </a:r>
            <a:r>
              <a:rPr lang="es-CO" dirty="0"/>
              <a:t>día</a:t>
            </a:r>
            <a:r>
              <a:rPr lang="en-US" dirty="0"/>
              <a:t> (6 </a:t>
            </a:r>
            <a:r>
              <a:rPr lang="es-CO" dirty="0"/>
              <a:t>onzas</a:t>
            </a:r>
            <a:r>
              <a:rPr lang="en-US" dirty="0"/>
              <a:t>)</a:t>
            </a:r>
            <a:endParaRPr lang="es-CO" dirty="0"/>
          </a:p>
        </p:txBody>
      </p:sp>
      <p:sp>
        <p:nvSpPr>
          <p:cNvPr id="70" name="Rectangle 69"/>
          <p:cNvSpPr/>
          <p:nvPr/>
        </p:nvSpPr>
        <p:spPr>
          <a:xfrm>
            <a:off x="4234873" y="5359596"/>
            <a:ext cx="4837787" cy="5000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mas de 1 vaso por </a:t>
            </a:r>
            <a:r>
              <a:rPr lang="es-CO" dirty="0"/>
              <a:t>día</a:t>
            </a:r>
            <a:r>
              <a:rPr lang="en-US" dirty="0"/>
              <a:t> (8 </a:t>
            </a:r>
            <a:r>
              <a:rPr lang="es-CO" dirty="0"/>
              <a:t>onzas</a:t>
            </a:r>
            <a:r>
              <a:rPr lang="en-US" dirty="0"/>
              <a:t>)</a:t>
            </a:r>
            <a:endParaRPr lang="es-CO" dirty="0"/>
          </a:p>
        </p:txBody>
      </p:sp>
      <p:sp>
        <p:nvSpPr>
          <p:cNvPr id="8" name="Flowchart: Manual Operation 7"/>
          <p:cNvSpPr/>
          <p:nvPr/>
        </p:nvSpPr>
        <p:spPr>
          <a:xfrm>
            <a:off x="9224433" y="5359596"/>
            <a:ext cx="509798" cy="500042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3" name="Flowchart: Manual Operation 72"/>
          <p:cNvSpPr/>
          <p:nvPr/>
        </p:nvSpPr>
        <p:spPr>
          <a:xfrm>
            <a:off x="9207835" y="4773351"/>
            <a:ext cx="509798" cy="500042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4" name="Flowchart: Manual Operation 73"/>
          <p:cNvSpPr/>
          <p:nvPr/>
        </p:nvSpPr>
        <p:spPr>
          <a:xfrm>
            <a:off x="9207835" y="4181839"/>
            <a:ext cx="509798" cy="500042"/>
          </a:xfrm>
          <a:prstGeom prst="flowChartManualOper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6" name="Flowchart: Manual Operation 75"/>
          <p:cNvSpPr/>
          <p:nvPr/>
        </p:nvSpPr>
        <p:spPr>
          <a:xfrm>
            <a:off x="9208891" y="4187936"/>
            <a:ext cx="509798" cy="252244"/>
          </a:xfrm>
          <a:prstGeom prst="flowChartManualOperat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891" y="4773352"/>
            <a:ext cx="530225" cy="13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Flowchart: Manual Operation 77"/>
          <p:cNvSpPr/>
          <p:nvPr/>
        </p:nvSpPr>
        <p:spPr>
          <a:xfrm>
            <a:off x="9190756" y="4797152"/>
            <a:ext cx="509798" cy="126122"/>
          </a:xfrm>
          <a:prstGeom prst="flowChartManualOperat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9" name="Flowchart: Manual Operation 78"/>
          <p:cNvSpPr/>
          <p:nvPr/>
        </p:nvSpPr>
        <p:spPr>
          <a:xfrm>
            <a:off x="9190756" y="3575416"/>
            <a:ext cx="509798" cy="528367"/>
          </a:xfrm>
          <a:prstGeom prst="flowChartManualOperat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1746" name="Picture 2" descr="C:\Users\TAT\AppData\Local\Microsoft\Windows\INetCache\IE\UHOV42XI\1200px-No_sign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148" y="3672408"/>
            <a:ext cx="332656" cy="332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56805" y="-16596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0" name="Group 79"/>
          <p:cNvGrpSpPr/>
          <p:nvPr/>
        </p:nvGrpSpPr>
        <p:grpSpPr>
          <a:xfrm>
            <a:off x="8966728" y="1516815"/>
            <a:ext cx="1136426" cy="1136426"/>
            <a:chOff x="8966728" y="1516815"/>
            <a:chExt cx="1136426" cy="1136426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8966728" y="1516815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83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3100" y="1722273"/>
              <a:ext cx="920750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946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2 0.21438 -0.18056 0.21178 -0.17986 C 0.20422 -0.17732 0.20865 -0.17986 0.20409 -0.17709 C 0.20331 -0.17616 0.20266 -0.175 0.20175 -0.17431 C 0.20071 -0.17361 0.19966 -0.17338 0.19862 -0.17292 C 0.19784 -0.17246 0.19706 -0.17199 0.19628 -0.17153 C 0.19537 -0.17107 0.19419 -0.17084 0.19328 -0.17014 C 0.19107 -0.16852 0.18911 -0.16644 0.18703 -0.16459 C 0.18625 -0.16412 0.18547 -0.16366 0.18469 -0.1632 C 0.18299 -0.16227 0.18104 -0.16158 0.17935 -0.16065 C 0.17726 -0.15926 0.17518 -0.15764 0.17309 -0.15648 C 0.16893 -0.15394 0.16502 -0.15185 0.16072 -0.14954 C 0.15668 -0.14769 0.15239 -0.14676 0.14835 -0.14398 C 0.13988 -0.13912 0.14379 -0.14074 0.13676 -0.13866 C 0.12464 -0.13009 0.13988 -0.14028 0.12985 -0.13449 C 0.12855 -0.1338 0.12725 -0.13241 0.12595 -0.13172 C 0.11644 -0.12662 0.12959 -0.13634 0.11514 -0.12616 L 0.10745 -0.12107 C 0.10615 -0.11991 0.10485 -0.11852 0.10354 -0.11829 C 0.1025 -0.11783 0.10146 -0.11736 0.10042 -0.11667 C 0.09912 -0.11621 0.09794 -0.11505 0.09664 -0.11412 C 0.09586 -0.11343 0.09508 -0.11297 0.0943 -0.1125 C 0.08987 -0.10672 0.09234 -0.10926 0.08648 -0.10556 L 0.08427 -0.1044 C 0.08153 -0.09954 0.08205 -0.10023 0.0788 -0.0963 C 0.07724 -0.09422 0.07554 -0.09306 0.07411 -0.09051 C 0.07111 -0.08496 0.07294 -0.08704 0.06877 -0.08496 C 0.06799 -0.08403 0.06721 -0.08357 0.06643 -0.08218 C 0.06538 -0.08102 0.06447 -0.0794 0.0633 -0.07824 C 0.06265 -0.07755 0.06174 -0.07755 0.06096 -0.07685 C 0.05549 -0.07176 0.06239 -0.07616 0.05562 -0.0713 C 0.05405 -0.07014 0.05249 -0.06945 0.05093 -0.06852 L 0.04871 -0.06713 C 0.04819 -0.06574 0.0478 -0.06412 0.04715 -0.06297 C 0.0465 -0.06204 0.04559 -0.06204 0.04481 -0.06158 C 0.03803 -0.05834 0.04494 -0.06227 0.03934 -0.05903 C 0.03256 -0.04746 0.04116 -0.06158 0.03478 -0.05232 C 0.03386 -0.05093 0.03321 -0.04931 0.03243 -0.04815 C 0.031 -0.04607 0.02774 -0.04259 0.02774 -0.04236 C 0.02592 -0.03773 0.02384 -0.03172 0.02084 -0.02894 C 0.01693 -0.02547 0.01863 -0.02732 0.01537 -0.02315 C 0.01146 -0.01273 0.0168 -0.0257 0.01081 -0.01644 C 0.00534 -0.00834 0.01133 -0.01273 0.00612 -0.00972 C 0.00534 -0.00857 0.00443 -0.00834 0.00378 -0.00695 C 0.00326 -0.00602 0.00365 -0.00371 0.003 -0.00278 C 0.00248 -0.00185 0.00143 -0.00209 0.00065 -0.00116 C 0.00039 -0.00116 0.00013 -0.00047 -1.86767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91 -0.19908 L 0.23991 -0.19908 C 0.23705 -0.19816 0.23418 -0.19746 0.23145 -0.19584 C 0.22741 -0.19353 0.21907 -0.18542 0.21582 -0.18265 C 0.21491 -0.18195 0.21386 -0.18195 0.21295 -0.18103 C 0.20852 -0.17686 0.20488 -0.17015 0.20006 -0.16783 L 0.18886 -0.16297 C 0.18143 -0.14954 0.18925 -0.16158 0.17414 -0.14978 C 0.16776 -0.14491 0.16177 -0.13843 0.15552 -0.13334 C 0.15252 -0.13079 0.14939 -0.12917 0.14627 -0.12686 C 0.14445 -0.12524 0.14262 -0.12339 0.1408 -0.12177 C 0.13767 -0.11945 0.13455 -0.1176 0.13142 -0.11528 C 0.13051 -0.11436 0.1296 -0.11297 0.12869 -0.11181 C 0.12595 -0.10903 0.12322 -0.10626 0.12035 -0.10371 C 0.11944 -0.10302 0.11853 -0.10255 0.11762 -0.10209 C 0.11449 -0.10001 0.11123 -0.09839 0.10837 -0.09538 C 0.09157 -0.07917 0.10316 -0.0845 0.09261 -0.08056 C 0.08206 -0.0676 0.08701 -0.07038 0.07867 -0.06737 C 0.0762 -0.06528 0.07372 -0.0632 0.07125 -0.06089 C 0.07034 -0.05996 0.06956 -0.05834 0.06851 -0.05765 C 0.06669 -0.05626 0.06474 -0.05556 0.06291 -0.05441 C 0.06135 -0.05325 0.05979 -0.05209 0.05836 -0.05093 C 0.05705 -0.05001 0.05575 -0.04885 0.05458 -0.04769 C 0.05367 -0.04677 0.05289 -0.04515 0.05184 -0.04445 C 0.05067 -0.04353 0.04937 -0.04353 0.04807 -0.04283 C 0.04624 -0.04167 0.04442 -0.04052 0.0426 -0.03936 C 0.04194 -0.03774 0.04168 -0.03566 0.04064 -0.0345 C 0.0383 -0.03172 0.03426 -0.03126 0.0314 -0.02964 C 0.02176 -0.02385 0.03087 -0.02894 0.02397 -0.02292 C 0.02319 -0.02223 0.02215 -0.022 0.02124 -0.0213 C 0.01329 -0.01528 0.02124 -0.02038 0.01472 -0.01644 C 0.01381 -0.01482 0.01316 -0.01274 0.01199 -0.01158 C 0.01082 -0.01042 0.00938 -0.01066 0.00834 -0.00973 C 0.0073 -0.00903 0.00639 -0.00765 0.00548 -0.00649 C 0.00339 -0.00093 0.00444 -0.00163 0.00092 -7.77778E-6 C 0.00053 0.00022 0.00027 -7.77778E-6 7.99427E-6 -7.77778E-6 " pathEditMode="relative" ptsTypes="AAAAAAAAAAAAAAAAAAAAAAAAAAAAAAAAAAAA">
                                      <p:cBhvr>
                                        <p:cTn id="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-17043" y="-22350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908" y="265368"/>
            <a:ext cx="1440160" cy="5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0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1924" y="1476073"/>
            <a:ext cx="315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CRECIMIENTO</a:t>
            </a:r>
            <a:endParaRPr lang="es-CO" sz="3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378B030-A4B1-418C-97BB-0EF7ED96EFBE}"/>
              </a:ext>
            </a:extLst>
          </p:cNvPr>
          <p:cNvGrpSpPr/>
          <p:nvPr/>
        </p:nvGrpSpPr>
        <p:grpSpPr>
          <a:xfrm>
            <a:off x="-17043" y="2861552"/>
            <a:ext cx="3349631" cy="4011797"/>
            <a:chOff x="-11224" y="995822"/>
            <a:chExt cx="4900219" cy="5868911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A4125A59-A61B-445F-BA86-2D8369904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606" y="1817469"/>
              <a:ext cx="1073172" cy="785532"/>
            </a:xfrm>
            <a:custGeom>
              <a:avLst/>
              <a:gdLst>
                <a:gd name="T0" fmla="*/ 281 w 614"/>
                <a:gd name="T1" fmla="*/ 0 h 450"/>
                <a:gd name="T2" fmla="*/ 495 w 614"/>
                <a:gd name="T3" fmla="*/ 103 h 450"/>
                <a:gd name="T4" fmla="*/ 614 w 614"/>
                <a:gd name="T5" fmla="*/ 400 h 450"/>
                <a:gd name="T6" fmla="*/ 359 w 614"/>
                <a:gd name="T7" fmla="*/ 317 h 450"/>
                <a:gd name="T8" fmla="*/ 98 w 614"/>
                <a:gd name="T9" fmla="*/ 205 h 450"/>
                <a:gd name="T10" fmla="*/ 281 w 614"/>
                <a:gd name="T1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4" h="450">
                  <a:moveTo>
                    <a:pt x="281" y="0"/>
                  </a:moveTo>
                  <a:cubicBezTo>
                    <a:pt x="281" y="0"/>
                    <a:pt x="469" y="58"/>
                    <a:pt x="495" y="103"/>
                  </a:cubicBezTo>
                  <a:cubicBezTo>
                    <a:pt x="521" y="148"/>
                    <a:pt x="614" y="400"/>
                    <a:pt x="614" y="400"/>
                  </a:cubicBezTo>
                  <a:cubicBezTo>
                    <a:pt x="614" y="400"/>
                    <a:pt x="440" y="450"/>
                    <a:pt x="359" y="317"/>
                  </a:cubicBezTo>
                  <a:cubicBezTo>
                    <a:pt x="278" y="184"/>
                    <a:pt x="195" y="231"/>
                    <a:pt x="98" y="205"/>
                  </a:cubicBezTo>
                  <a:cubicBezTo>
                    <a:pt x="0" y="179"/>
                    <a:pt x="281" y="0"/>
                    <a:pt x="281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DAFA8BD-3251-43C1-A716-746977D56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968" y="2228938"/>
              <a:ext cx="665573" cy="588181"/>
            </a:xfrm>
            <a:custGeom>
              <a:avLst/>
              <a:gdLst>
                <a:gd name="T0" fmla="*/ 0 w 381"/>
                <a:gd name="T1" fmla="*/ 9 h 337"/>
                <a:gd name="T2" fmla="*/ 219 w 381"/>
                <a:gd name="T3" fmla="*/ 52 h 337"/>
                <a:gd name="T4" fmla="*/ 381 w 381"/>
                <a:gd name="T5" fmla="*/ 233 h 337"/>
                <a:gd name="T6" fmla="*/ 124 w 381"/>
                <a:gd name="T7" fmla="*/ 173 h 337"/>
                <a:gd name="T8" fmla="*/ 0 w 381"/>
                <a:gd name="T9" fmla="*/ 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337">
                  <a:moveTo>
                    <a:pt x="0" y="9"/>
                  </a:moveTo>
                  <a:cubicBezTo>
                    <a:pt x="0" y="9"/>
                    <a:pt x="155" y="0"/>
                    <a:pt x="219" y="52"/>
                  </a:cubicBezTo>
                  <a:cubicBezTo>
                    <a:pt x="283" y="105"/>
                    <a:pt x="381" y="233"/>
                    <a:pt x="381" y="233"/>
                  </a:cubicBezTo>
                  <a:cubicBezTo>
                    <a:pt x="381" y="233"/>
                    <a:pt x="248" y="337"/>
                    <a:pt x="124" y="173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F479DD9-0722-416F-A841-6A4433176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7971" y="995822"/>
              <a:ext cx="1290" cy="1290"/>
            </a:xfrm>
            <a:prstGeom prst="rect">
              <a:avLst/>
            </a:prstGeom>
            <a:solidFill>
              <a:srgbClr val="50308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6D2AFB3-49EF-4828-866F-84C14584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224" y="1066764"/>
              <a:ext cx="4900219" cy="5797969"/>
            </a:xfrm>
            <a:custGeom>
              <a:avLst/>
              <a:gdLst>
                <a:gd name="T0" fmla="*/ 2464 w 2803"/>
                <a:gd name="T1" fmla="*/ 1112 h 3326"/>
                <a:gd name="T2" fmla="*/ 1820 w 2803"/>
                <a:gd name="T3" fmla="*/ 1388 h 3326"/>
                <a:gd name="T4" fmla="*/ 1966 w 2803"/>
                <a:gd name="T5" fmla="*/ 491 h 3326"/>
                <a:gd name="T6" fmla="*/ 2223 w 2803"/>
                <a:gd name="T7" fmla="*/ 253 h 3326"/>
                <a:gd name="T8" fmla="*/ 2377 w 2803"/>
                <a:gd name="T9" fmla="*/ 9 h 3326"/>
                <a:gd name="T10" fmla="*/ 2376 w 2803"/>
                <a:gd name="T11" fmla="*/ 0 h 3326"/>
                <a:gd name="T12" fmla="*/ 1916 w 2803"/>
                <a:gd name="T13" fmla="*/ 166 h 3326"/>
                <a:gd name="T14" fmla="*/ 1871 w 2803"/>
                <a:gd name="T15" fmla="*/ 182 h 3326"/>
                <a:gd name="T16" fmla="*/ 1723 w 2803"/>
                <a:gd name="T17" fmla="*/ 290 h 3326"/>
                <a:gd name="T18" fmla="*/ 1694 w 2803"/>
                <a:gd name="T19" fmla="*/ 280 h 3326"/>
                <a:gd name="T20" fmla="*/ 1590 w 2803"/>
                <a:gd name="T21" fmla="*/ 278 h 3326"/>
                <a:gd name="T22" fmla="*/ 1474 w 2803"/>
                <a:gd name="T23" fmla="*/ 423 h 3326"/>
                <a:gd name="T24" fmla="*/ 1338 w 2803"/>
                <a:gd name="T25" fmla="*/ 380 h 3326"/>
                <a:gd name="T26" fmla="*/ 1140 w 2803"/>
                <a:gd name="T27" fmla="*/ 607 h 3326"/>
                <a:gd name="T28" fmla="*/ 911 w 2803"/>
                <a:gd name="T29" fmla="*/ 905 h 3326"/>
                <a:gd name="T30" fmla="*/ 740 w 2803"/>
                <a:gd name="T31" fmla="*/ 1255 h 3326"/>
                <a:gd name="T32" fmla="*/ 371 w 2803"/>
                <a:gd name="T33" fmla="*/ 2368 h 3326"/>
                <a:gd name="T34" fmla="*/ 0 w 2803"/>
                <a:gd name="T35" fmla="*/ 2747 h 3326"/>
                <a:gd name="T36" fmla="*/ 0 w 2803"/>
                <a:gd name="T37" fmla="*/ 3326 h 3326"/>
                <a:gd name="T38" fmla="*/ 582 w 2803"/>
                <a:gd name="T39" fmla="*/ 3326 h 3326"/>
                <a:gd name="T40" fmla="*/ 1011 w 2803"/>
                <a:gd name="T41" fmla="*/ 2720 h 3326"/>
                <a:gd name="T42" fmla="*/ 1541 w 2803"/>
                <a:gd name="T43" fmla="*/ 2267 h 3326"/>
                <a:gd name="T44" fmla="*/ 2356 w 2803"/>
                <a:gd name="T45" fmla="*/ 1686 h 3326"/>
                <a:gd name="T46" fmla="*/ 2803 w 2803"/>
                <a:gd name="T47" fmla="*/ 1055 h 3326"/>
                <a:gd name="T48" fmla="*/ 2464 w 2803"/>
                <a:gd name="T49" fmla="*/ 1112 h 3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03" h="3326">
                  <a:moveTo>
                    <a:pt x="2464" y="1112"/>
                  </a:moveTo>
                  <a:cubicBezTo>
                    <a:pt x="2258" y="1309"/>
                    <a:pt x="2020" y="1686"/>
                    <a:pt x="1820" y="1388"/>
                  </a:cubicBezTo>
                  <a:cubicBezTo>
                    <a:pt x="1620" y="1090"/>
                    <a:pt x="1855" y="665"/>
                    <a:pt x="1966" y="491"/>
                  </a:cubicBezTo>
                  <a:cubicBezTo>
                    <a:pt x="2077" y="316"/>
                    <a:pt x="2112" y="301"/>
                    <a:pt x="2223" y="253"/>
                  </a:cubicBezTo>
                  <a:cubicBezTo>
                    <a:pt x="2328" y="208"/>
                    <a:pt x="2385" y="94"/>
                    <a:pt x="2377" y="9"/>
                  </a:cubicBezTo>
                  <a:cubicBezTo>
                    <a:pt x="2376" y="6"/>
                    <a:pt x="2376" y="3"/>
                    <a:pt x="2376" y="0"/>
                  </a:cubicBezTo>
                  <a:cubicBezTo>
                    <a:pt x="2369" y="3"/>
                    <a:pt x="2041" y="121"/>
                    <a:pt x="1916" y="166"/>
                  </a:cubicBezTo>
                  <a:cubicBezTo>
                    <a:pt x="1893" y="174"/>
                    <a:pt x="1877" y="180"/>
                    <a:pt x="1871" y="182"/>
                  </a:cubicBezTo>
                  <a:cubicBezTo>
                    <a:pt x="1828" y="196"/>
                    <a:pt x="1744" y="245"/>
                    <a:pt x="1723" y="290"/>
                  </a:cubicBezTo>
                  <a:cubicBezTo>
                    <a:pt x="1723" y="290"/>
                    <a:pt x="1711" y="285"/>
                    <a:pt x="1694" y="280"/>
                  </a:cubicBezTo>
                  <a:cubicBezTo>
                    <a:pt x="1662" y="271"/>
                    <a:pt x="1614" y="262"/>
                    <a:pt x="1590" y="278"/>
                  </a:cubicBezTo>
                  <a:cubicBezTo>
                    <a:pt x="1552" y="304"/>
                    <a:pt x="1474" y="423"/>
                    <a:pt x="1474" y="423"/>
                  </a:cubicBezTo>
                  <a:cubicBezTo>
                    <a:pt x="1474" y="423"/>
                    <a:pt x="1397" y="380"/>
                    <a:pt x="1338" y="380"/>
                  </a:cubicBezTo>
                  <a:cubicBezTo>
                    <a:pt x="1279" y="380"/>
                    <a:pt x="1214" y="486"/>
                    <a:pt x="1140" y="607"/>
                  </a:cubicBezTo>
                  <a:cubicBezTo>
                    <a:pt x="1065" y="727"/>
                    <a:pt x="983" y="845"/>
                    <a:pt x="911" y="905"/>
                  </a:cubicBezTo>
                  <a:cubicBezTo>
                    <a:pt x="840" y="965"/>
                    <a:pt x="767" y="1060"/>
                    <a:pt x="740" y="1255"/>
                  </a:cubicBezTo>
                  <a:cubicBezTo>
                    <a:pt x="713" y="1450"/>
                    <a:pt x="602" y="2089"/>
                    <a:pt x="371" y="2368"/>
                  </a:cubicBezTo>
                  <a:cubicBezTo>
                    <a:pt x="214" y="2557"/>
                    <a:pt x="109" y="2680"/>
                    <a:pt x="0" y="2747"/>
                  </a:cubicBezTo>
                  <a:cubicBezTo>
                    <a:pt x="0" y="3326"/>
                    <a:pt x="0" y="3326"/>
                    <a:pt x="0" y="3326"/>
                  </a:cubicBezTo>
                  <a:cubicBezTo>
                    <a:pt x="582" y="3326"/>
                    <a:pt x="582" y="3326"/>
                    <a:pt x="582" y="3326"/>
                  </a:cubicBezTo>
                  <a:cubicBezTo>
                    <a:pt x="609" y="3287"/>
                    <a:pt x="879" y="2901"/>
                    <a:pt x="1011" y="2720"/>
                  </a:cubicBezTo>
                  <a:cubicBezTo>
                    <a:pt x="1151" y="2530"/>
                    <a:pt x="1148" y="2505"/>
                    <a:pt x="1541" y="2267"/>
                  </a:cubicBezTo>
                  <a:cubicBezTo>
                    <a:pt x="1934" y="2029"/>
                    <a:pt x="2181" y="1934"/>
                    <a:pt x="2356" y="1686"/>
                  </a:cubicBezTo>
                  <a:cubicBezTo>
                    <a:pt x="2530" y="1439"/>
                    <a:pt x="2803" y="1084"/>
                    <a:pt x="2803" y="1055"/>
                  </a:cubicBezTo>
                  <a:cubicBezTo>
                    <a:pt x="2803" y="1027"/>
                    <a:pt x="2670" y="916"/>
                    <a:pt x="2464" y="111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E56FDA-AC04-4E4C-B914-299FA60DE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589" y="1355695"/>
              <a:ext cx="791981" cy="1147985"/>
            </a:xfrm>
            <a:custGeom>
              <a:avLst/>
              <a:gdLst>
                <a:gd name="T0" fmla="*/ 289 w 453"/>
                <a:gd name="T1" fmla="*/ 124 h 658"/>
                <a:gd name="T2" fmla="*/ 453 w 453"/>
                <a:gd name="T3" fmla="*/ 0 h 658"/>
                <a:gd name="T4" fmla="*/ 408 w 453"/>
                <a:gd name="T5" fmla="*/ 16 h 658"/>
                <a:gd name="T6" fmla="*/ 260 w 453"/>
                <a:gd name="T7" fmla="*/ 124 h 658"/>
                <a:gd name="T8" fmla="*/ 0 w 453"/>
                <a:gd name="T9" fmla="*/ 658 h 658"/>
                <a:gd name="T10" fmla="*/ 289 w 453"/>
                <a:gd name="T11" fmla="*/ 12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658">
                  <a:moveTo>
                    <a:pt x="289" y="124"/>
                  </a:moveTo>
                  <a:cubicBezTo>
                    <a:pt x="335" y="44"/>
                    <a:pt x="452" y="0"/>
                    <a:pt x="453" y="0"/>
                  </a:cubicBezTo>
                  <a:cubicBezTo>
                    <a:pt x="430" y="8"/>
                    <a:pt x="414" y="14"/>
                    <a:pt x="408" y="16"/>
                  </a:cubicBezTo>
                  <a:cubicBezTo>
                    <a:pt x="365" y="30"/>
                    <a:pt x="281" y="79"/>
                    <a:pt x="260" y="124"/>
                  </a:cubicBezTo>
                  <a:cubicBezTo>
                    <a:pt x="0" y="658"/>
                    <a:pt x="0" y="658"/>
                    <a:pt x="0" y="658"/>
                  </a:cubicBezTo>
                  <a:lnTo>
                    <a:pt x="289" y="1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CE15BF1-09B4-42FC-B84A-66DFF739A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974" y="1523379"/>
              <a:ext cx="949345" cy="980302"/>
            </a:xfrm>
            <a:custGeom>
              <a:avLst/>
              <a:gdLst>
                <a:gd name="T0" fmla="*/ 342 w 543"/>
                <a:gd name="T1" fmla="*/ 169 h 562"/>
                <a:gd name="T2" fmla="*/ 543 w 543"/>
                <a:gd name="T3" fmla="*/ 18 h 562"/>
                <a:gd name="T4" fmla="*/ 439 w 543"/>
                <a:gd name="T5" fmla="*/ 16 h 562"/>
                <a:gd name="T6" fmla="*/ 323 w 543"/>
                <a:gd name="T7" fmla="*/ 161 h 562"/>
                <a:gd name="T8" fmla="*/ 0 w 543"/>
                <a:gd name="T9" fmla="*/ 562 h 562"/>
                <a:gd name="T10" fmla="*/ 342 w 543"/>
                <a:gd name="T11" fmla="*/ 16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3" h="562">
                  <a:moveTo>
                    <a:pt x="342" y="169"/>
                  </a:moveTo>
                  <a:cubicBezTo>
                    <a:pt x="454" y="10"/>
                    <a:pt x="440" y="10"/>
                    <a:pt x="543" y="18"/>
                  </a:cubicBezTo>
                  <a:cubicBezTo>
                    <a:pt x="511" y="9"/>
                    <a:pt x="463" y="0"/>
                    <a:pt x="439" y="16"/>
                  </a:cubicBezTo>
                  <a:cubicBezTo>
                    <a:pt x="401" y="42"/>
                    <a:pt x="323" y="161"/>
                    <a:pt x="323" y="161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231" y="329"/>
                    <a:pt x="342" y="16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8509" y="836712"/>
            <a:ext cx="4335728" cy="1862076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Oval 4"/>
          <p:cNvSpPr/>
          <p:nvPr/>
        </p:nvSpPr>
        <p:spPr>
          <a:xfrm>
            <a:off x="765820" y="1247518"/>
            <a:ext cx="1154205" cy="102935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TextBox 5"/>
          <p:cNvSpPr txBox="1"/>
          <p:nvPr/>
        </p:nvSpPr>
        <p:spPr>
          <a:xfrm>
            <a:off x="769033" y="1373867"/>
            <a:ext cx="114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 Black" panose="020B0A04020102020204" pitchFamily="34" charset="0"/>
              </a:rPr>
              <a:t>6</a:t>
            </a:r>
            <a:endParaRPr lang="es-CO" sz="48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21711" y="2920799"/>
            <a:ext cx="1136426" cy="1136426"/>
            <a:chOff x="2768088" y="2888441"/>
            <a:chExt cx="1136426" cy="1136426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EDACB91-CA4F-4E12-8844-DA868E5A57C7}"/>
                </a:ext>
              </a:extLst>
            </p:cNvPr>
            <p:cNvSpPr/>
            <p:nvPr/>
          </p:nvSpPr>
          <p:spPr>
            <a:xfrm>
              <a:off x="2768088" y="2888441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9" name="Picture 5" descr="C:\Users\TAT\AppData\Local\Microsoft\Windows\INetCache\IE\UHOV42XI\nino-regla[1]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3" t="12665" r="10164"/>
            <a:stretch/>
          </p:blipFill>
          <p:spPr bwMode="auto">
            <a:xfrm>
              <a:off x="2988260" y="3097145"/>
              <a:ext cx="766324" cy="7004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311386" y="764704"/>
            <a:ext cx="4959490" cy="5488818"/>
            <a:chOff x="5311386" y="764704"/>
            <a:chExt cx="4959490" cy="548881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97EE4EF-93E6-413C-AEC0-B6BCFC7BBAA7}"/>
                </a:ext>
              </a:extLst>
            </p:cNvPr>
            <p:cNvGrpSpPr/>
            <p:nvPr/>
          </p:nvGrpSpPr>
          <p:grpSpPr>
            <a:xfrm>
              <a:off x="5311386" y="764704"/>
              <a:ext cx="4959490" cy="5488818"/>
              <a:chOff x="3275086" y="342438"/>
              <a:chExt cx="5577803" cy="6173124"/>
            </a:xfrm>
            <a:solidFill>
              <a:schemeClr val="accent3">
                <a:lumMod val="75000"/>
                <a:lumOff val="25000"/>
              </a:schemeClr>
            </a:solidFill>
          </p:grpSpPr>
          <p:sp>
            <p:nvSpPr>
              <p:cNvPr id="83" name="Freeform 5">
                <a:extLst>
                  <a:ext uri="{FF2B5EF4-FFF2-40B4-BE49-F238E27FC236}">
                    <a16:creationId xmlns:a16="http://schemas.microsoft.com/office/drawing/2014/main" id="{690B88F0-4064-48E5-AECF-79B4CE0D1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770" y="1460679"/>
                <a:ext cx="2786221" cy="2027317"/>
              </a:xfrm>
              <a:custGeom>
                <a:avLst/>
                <a:gdLst>
                  <a:gd name="T0" fmla="*/ 6902 w 7271"/>
                  <a:gd name="T1" fmla="*/ 5131 h 5291"/>
                  <a:gd name="T2" fmla="*/ 6402 w 7271"/>
                  <a:gd name="T3" fmla="*/ 5099 h 5291"/>
                  <a:gd name="T4" fmla="*/ 5905 w 7271"/>
                  <a:gd name="T5" fmla="*/ 5042 h 5291"/>
                  <a:gd name="T6" fmla="*/ 5424 w 7271"/>
                  <a:gd name="T7" fmla="*/ 4961 h 5291"/>
                  <a:gd name="T8" fmla="*/ 4970 w 7271"/>
                  <a:gd name="T9" fmla="*/ 4857 h 5291"/>
                  <a:gd name="T10" fmla="*/ 4559 w 7271"/>
                  <a:gd name="T11" fmla="*/ 4735 h 5291"/>
                  <a:gd name="T12" fmla="*/ 4204 w 7271"/>
                  <a:gd name="T13" fmla="*/ 4596 h 5291"/>
                  <a:gd name="T14" fmla="*/ 3915 w 7271"/>
                  <a:gd name="T15" fmla="*/ 4442 h 5291"/>
                  <a:gd name="T16" fmla="*/ 3727 w 7271"/>
                  <a:gd name="T17" fmla="*/ 4299 h 5291"/>
                  <a:gd name="T18" fmla="*/ 3620 w 7271"/>
                  <a:gd name="T19" fmla="*/ 4180 h 5291"/>
                  <a:gd name="T20" fmla="*/ 3577 w 7271"/>
                  <a:gd name="T21" fmla="*/ 4076 h 5291"/>
                  <a:gd name="T22" fmla="*/ 3587 w 7271"/>
                  <a:gd name="T23" fmla="*/ 3982 h 5291"/>
                  <a:gd name="T24" fmla="*/ 3636 w 7271"/>
                  <a:gd name="T25" fmla="*/ 3890 h 5291"/>
                  <a:gd name="T26" fmla="*/ 3714 w 7271"/>
                  <a:gd name="T27" fmla="*/ 3799 h 5291"/>
                  <a:gd name="T28" fmla="*/ 3857 w 7271"/>
                  <a:gd name="T29" fmla="*/ 3648 h 5291"/>
                  <a:gd name="T30" fmla="*/ 3957 w 7271"/>
                  <a:gd name="T31" fmla="*/ 3527 h 5291"/>
                  <a:gd name="T32" fmla="*/ 4059 w 7271"/>
                  <a:gd name="T33" fmla="*/ 3380 h 5291"/>
                  <a:gd name="T34" fmla="*/ 4150 w 7271"/>
                  <a:gd name="T35" fmla="*/ 3225 h 5291"/>
                  <a:gd name="T36" fmla="*/ 4227 w 7271"/>
                  <a:gd name="T37" fmla="*/ 3061 h 5291"/>
                  <a:gd name="T38" fmla="*/ 4291 w 7271"/>
                  <a:gd name="T39" fmla="*/ 2891 h 5291"/>
                  <a:gd name="T40" fmla="*/ 4341 w 7271"/>
                  <a:gd name="T41" fmla="*/ 2715 h 5291"/>
                  <a:gd name="T42" fmla="*/ 4377 w 7271"/>
                  <a:gd name="T43" fmla="*/ 2532 h 5291"/>
                  <a:gd name="T44" fmla="*/ 4397 w 7271"/>
                  <a:gd name="T45" fmla="*/ 2345 h 5291"/>
                  <a:gd name="T46" fmla="*/ 4399 w 7271"/>
                  <a:gd name="T47" fmla="*/ 2088 h 5291"/>
                  <a:gd name="T48" fmla="*/ 4333 w 7271"/>
                  <a:gd name="T49" fmla="*/ 1651 h 5291"/>
                  <a:gd name="T50" fmla="*/ 4185 w 7271"/>
                  <a:gd name="T51" fmla="*/ 1247 h 5291"/>
                  <a:gd name="T52" fmla="*/ 3965 w 7271"/>
                  <a:gd name="T53" fmla="*/ 884 h 5291"/>
                  <a:gd name="T54" fmla="*/ 3681 w 7271"/>
                  <a:gd name="T55" fmla="*/ 572 h 5291"/>
                  <a:gd name="T56" fmla="*/ 3342 w 7271"/>
                  <a:gd name="T57" fmla="*/ 319 h 5291"/>
                  <a:gd name="T58" fmla="*/ 2958 w 7271"/>
                  <a:gd name="T59" fmla="*/ 134 h 5291"/>
                  <a:gd name="T60" fmla="*/ 2537 w 7271"/>
                  <a:gd name="T61" fmla="*/ 25 h 5291"/>
                  <a:gd name="T62" fmla="*/ 2088 w 7271"/>
                  <a:gd name="T63" fmla="*/ 3 h 5291"/>
                  <a:gd name="T64" fmla="*/ 1651 w 7271"/>
                  <a:gd name="T65" fmla="*/ 70 h 5291"/>
                  <a:gd name="T66" fmla="*/ 1247 w 7271"/>
                  <a:gd name="T67" fmla="*/ 218 h 5291"/>
                  <a:gd name="T68" fmla="*/ 884 w 7271"/>
                  <a:gd name="T69" fmla="*/ 438 h 5291"/>
                  <a:gd name="T70" fmla="*/ 572 w 7271"/>
                  <a:gd name="T71" fmla="*/ 721 h 5291"/>
                  <a:gd name="T72" fmla="*/ 318 w 7271"/>
                  <a:gd name="T73" fmla="*/ 1060 h 5291"/>
                  <a:gd name="T74" fmla="*/ 134 w 7271"/>
                  <a:gd name="T75" fmla="*/ 1445 h 5291"/>
                  <a:gd name="T76" fmla="*/ 26 w 7271"/>
                  <a:gd name="T77" fmla="*/ 1866 h 5291"/>
                  <a:gd name="T78" fmla="*/ 0 w 7271"/>
                  <a:gd name="T79" fmla="*/ 2259 h 5291"/>
                  <a:gd name="T80" fmla="*/ 19 w 7271"/>
                  <a:gd name="T81" fmla="*/ 2489 h 5291"/>
                  <a:gd name="T82" fmla="*/ 59 w 7271"/>
                  <a:gd name="T83" fmla="*/ 2711 h 5291"/>
                  <a:gd name="T84" fmla="*/ 123 w 7271"/>
                  <a:gd name="T85" fmla="*/ 2926 h 5291"/>
                  <a:gd name="T86" fmla="*/ 206 w 7271"/>
                  <a:gd name="T87" fmla="*/ 3130 h 5291"/>
                  <a:gd name="T88" fmla="*/ 308 w 7271"/>
                  <a:gd name="T89" fmla="*/ 3324 h 5291"/>
                  <a:gd name="T90" fmla="*/ 428 w 7271"/>
                  <a:gd name="T91" fmla="*/ 3506 h 5291"/>
                  <a:gd name="T92" fmla="*/ 566 w 7271"/>
                  <a:gd name="T93" fmla="*/ 3674 h 5291"/>
                  <a:gd name="T94" fmla="*/ 832 w 7271"/>
                  <a:gd name="T95" fmla="*/ 3928 h 5291"/>
                  <a:gd name="T96" fmla="*/ 1513 w 7271"/>
                  <a:gd name="T97" fmla="*/ 4405 h 5291"/>
                  <a:gd name="T98" fmla="*/ 2293 w 7271"/>
                  <a:gd name="T99" fmla="*/ 4769 h 5291"/>
                  <a:gd name="T100" fmla="*/ 3143 w 7271"/>
                  <a:gd name="T101" fmla="*/ 5031 h 5291"/>
                  <a:gd name="T102" fmla="*/ 4035 w 7271"/>
                  <a:gd name="T103" fmla="*/ 5197 h 5291"/>
                  <a:gd name="T104" fmla="*/ 4940 w 7271"/>
                  <a:gd name="T105" fmla="*/ 5278 h 5291"/>
                  <a:gd name="T106" fmla="*/ 5831 w 7271"/>
                  <a:gd name="T107" fmla="*/ 5284 h 5291"/>
                  <a:gd name="T108" fmla="*/ 6680 w 7271"/>
                  <a:gd name="T109" fmla="*/ 5221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7271" y="5135"/>
                    </a:moveTo>
                    <a:lnTo>
                      <a:pt x="7149" y="5135"/>
                    </a:lnTo>
                    <a:lnTo>
                      <a:pt x="7026" y="5134"/>
                    </a:lnTo>
                    <a:lnTo>
                      <a:pt x="6902" y="5131"/>
                    </a:lnTo>
                    <a:lnTo>
                      <a:pt x="6778" y="5125"/>
                    </a:lnTo>
                    <a:lnTo>
                      <a:pt x="6653" y="5118"/>
                    </a:lnTo>
                    <a:lnTo>
                      <a:pt x="6527" y="5109"/>
                    </a:lnTo>
                    <a:lnTo>
                      <a:pt x="6402" y="5099"/>
                    </a:lnTo>
                    <a:lnTo>
                      <a:pt x="6277" y="5087"/>
                    </a:lnTo>
                    <a:lnTo>
                      <a:pt x="6153" y="5074"/>
                    </a:lnTo>
                    <a:lnTo>
                      <a:pt x="6028" y="5058"/>
                    </a:lnTo>
                    <a:lnTo>
                      <a:pt x="5905" y="5042"/>
                    </a:lnTo>
                    <a:lnTo>
                      <a:pt x="5783" y="5024"/>
                    </a:lnTo>
                    <a:lnTo>
                      <a:pt x="5662" y="5004"/>
                    </a:lnTo>
                    <a:lnTo>
                      <a:pt x="5542" y="4983"/>
                    </a:lnTo>
                    <a:lnTo>
                      <a:pt x="5424" y="4961"/>
                    </a:lnTo>
                    <a:lnTo>
                      <a:pt x="5307" y="4937"/>
                    </a:lnTo>
                    <a:lnTo>
                      <a:pt x="5193" y="4912"/>
                    </a:lnTo>
                    <a:lnTo>
                      <a:pt x="5080" y="4885"/>
                    </a:lnTo>
                    <a:lnTo>
                      <a:pt x="4970" y="4857"/>
                    </a:lnTo>
                    <a:lnTo>
                      <a:pt x="4864" y="4828"/>
                    </a:lnTo>
                    <a:lnTo>
                      <a:pt x="4759" y="4798"/>
                    </a:lnTo>
                    <a:lnTo>
                      <a:pt x="4658" y="4767"/>
                    </a:lnTo>
                    <a:lnTo>
                      <a:pt x="4559" y="4735"/>
                    </a:lnTo>
                    <a:lnTo>
                      <a:pt x="4465" y="4702"/>
                    </a:lnTo>
                    <a:lnTo>
                      <a:pt x="4374" y="4668"/>
                    </a:lnTo>
                    <a:lnTo>
                      <a:pt x="4287" y="4633"/>
                    </a:lnTo>
                    <a:lnTo>
                      <a:pt x="4204" y="4596"/>
                    </a:lnTo>
                    <a:lnTo>
                      <a:pt x="4125" y="4559"/>
                    </a:lnTo>
                    <a:lnTo>
                      <a:pt x="4050" y="4520"/>
                    </a:lnTo>
                    <a:lnTo>
                      <a:pt x="3980" y="4482"/>
                    </a:lnTo>
                    <a:lnTo>
                      <a:pt x="3915" y="4442"/>
                    </a:lnTo>
                    <a:lnTo>
                      <a:pt x="3855" y="4402"/>
                    </a:lnTo>
                    <a:lnTo>
                      <a:pt x="3807" y="4366"/>
                    </a:lnTo>
                    <a:lnTo>
                      <a:pt x="3765" y="4333"/>
                    </a:lnTo>
                    <a:lnTo>
                      <a:pt x="3727" y="4299"/>
                    </a:lnTo>
                    <a:lnTo>
                      <a:pt x="3694" y="4268"/>
                    </a:lnTo>
                    <a:lnTo>
                      <a:pt x="3665" y="4238"/>
                    </a:lnTo>
                    <a:lnTo>
                      <a:pt x="3640" y="4208"/>
                    </a:lnTo>
                    <a:lnTo>
                      <a:pt x="3620" y="4180"/>
                    </a:lnTo>
                    <a:lnTo>
                      <a:pt x="3603" y="4154"/>
                    </a:lnTo>
                    <a:lnTo>
                      <a:pt x="3591" y="4127"/>
                    </a:lnTo>
                    <a:lnTo>
                      <a:pt x="3582" y="4102"/>
                    </a:lnTo>
                    <a:lnTo>
                      <a:pt x="3577" y="4076"/>
                    </a:lnTo>
                    <a:lnTo>
                      <a:pt x="3576" y="4052"/>
                    </a:lnTo>
                    <a:lnTo>
                      <a:pt x="3576" y="4028"/>
                    </a:lnTo>
                    <a:lnTo>
                      <a:pt x="3580" y="4005"/>
                    </a:lnTo>
                    <a:lnTo>
                      <a:pt x="3587" y="3982"/>
                    </a:lnTo>
                    <a:lnTo>
                      <a:pt x="3596" y="3958"/>
                    </a:lnTo>
                    <a:lnTo>
                      <a:pt x="3607" y="3936"/>
                    </a:lnTo>
                    <a:lnTo>
                      <a:pt x="3620" y="3913"/>
                    </a:lnTo>
                    <a:lnTo>
                      <a:pt x="3636" y="3890"/>
                    </a:lnTo>
                    <a:lnTo>
                      <a:pt x="3652" y="3868"/>
                    </a:lnTo>
                    <a:lnTo>
                      <a:pt x="3671" y="3845"/>
                    </a:lnTo>
                    <a:lnTo>
                      <a:pt x="3691" y="3823"/>
                    </a:lnTo>
                    <a:lnTo>
                      <a:pt x="3714" y="3799"/>
                    </a:lnTo>
                    <a:lnTo>
                      <a:pt x="3736" y="3776"/>
                    </a:lnTo>
                    <a:lnTo>
                      <a:pt x="3782" y="3727"/>
                    </a:lnTo>
                    <a:lnTo>
                      <a:pt x="3831" y="3676"/>
                    </a:lnTo>
                    <a:lnTo>
                      <a:pt x="3857" y="3648"/>
                    </a:lnTo>
                    <a:lnTo>
                      <a:pt x="3881" y="3621"/>
                    </a:lnTo>
                    <a:lnTo>
                      <a:pt x="3906" y="3593"/>
                    </a:lnTo>
                    <a:lnTo>
                      <a:pt x="3930" y="3563"/>
                    </a:lnTo>
                    <a:lnTo>
                      <a:pt x="3957" y="3527"/>
                    </a:lnTo>
                    <a:lnTo>
                      <a:pt x="3984" y="3491"/>
                    </a:lnTo>
                    <a:lnTo>
                      <a:pt x="4010" y="3455"/>
                    </a:lnTo>
                    <a:lnTo>
                      <a:pt x="4035" y="3418"/>
                    </a:lnTo>
                    <a:lnTo>
                      <a:pt x="4059" y="3380"/>
                    </a:lnTo>
                    <a:lnTo>
                      <a:pt x="4084" y="3343"/>
                    </a:lnTo>
                    <a:lnTo>
                      <a:pt x="4106" y="3304"/>
                    </a:lnTo>
                    <a:lnTo>
                      <a:pt x="4128" y="3265"/>
                    </a:lnTo>
                    <a:lnTo>
                      <a:pt x="4150" y="3225"/>
                    </a:lnTo>
                    <a:lnTo>
                      <a:pt x="4170" y="3185"/>
                    </a:lnTo>
                    <a:lnTo>
                      <a:pt x="4190" y="3144"/>
                    </a:lnTo>
                    <a:lnTo>
                      <a:pt x="4209" y="3103"/>
                    </a:lnTo>
                    <a:lnTo>
                      <a:pt x="4227" y="3061"/>
                    </a:lnTo>
                    <a:lnTo>
                      <a:pt x="4245" y="3019"/>
                    </a:lnTo>
                    <a:lnTo>
                      <a:pt x="4261" y="2977"/>
                    </a:lnTo>
                    <a:lnTo>
                      <a:pt x="4277" y="2935"/>
                    </a:lnTo>
                    <a:lnTo>
                      <a:pt x="4291" y="2891"/>
                    </a:lnTo>
                    <a:lnTo>
                      <a:pt x="4306" y="2848"/>
                    </a:lnTo>
                    <a:lnTo>
                      <a:pt x="4318" y="2804"/>
                    </a:lnTo>
                    <a:lnTo>
                      <a:pt x="4330" y="2759"/>
                    </a:lnTo>
                    <a:lnTo>
                      <a:pt x="4341" y="2715"/>
                    </a:lnTo>
                    <a:lnTo>
                      <a:pt x="4353" y="2669"/>
                    </a:lnTo>
                    <a:lnTo>
                      <a:pt x="4361" y="2624"/>
                    </a:lnTo>
                    <a:lnTo>
                      <a:pt x="4369" y="2578"/>
                    </a:lnTo>
                    <a:lnTo>
                      <a:pt x="4377" y="2532"/>
                    </a:lnTo>
                    <a:lnTo>
                      <a:pt x="4384" y="2486"/>
                    </a:lnTo>
                    <a:lnTo>
                      <a:pt x="4389" y="2439"/>
                    </a:lnTo>
                    <a:lnTo>
                      <a:pt x="4394" y="2391"/>
                    </a:lnTo>
                    <a:lnTo>
                      <a:pt x="4397" y="2345"/>
                    </a:lnTo>
                    <a:lnTo>
                      <a:pt x="4400" y="2297"/>
                    </a:lnTo>
                    <a:lnTo>
                      <a:pt x="4401" y="2249"/>
                    </a:lnTo>
                    <a:lnTo>
                      <a:pt x="4401" y="2201"/>
                    </a:lnTo>
                    <a:lnTo>
                      <a:pt x="4399" y="2088"/>
                    </a:lnTo>
                    <a:lnTo>
                      <a:pt x="4390" y="1976"/>
                    </a:lnTo>
                    <a:lnTo>
                      <a:pt x="4377" y="1866"/>
                    </a:lnTo>
                    <a:lnTo>
                      <a:pt x="4357" y="1758"/>
                    </a:lnTo>
                    <a:lnTo>
                      <a:pt x="4333" y="1651"/>
                    </a:lnTo>
                    <a:lnTo>
                      <a:pt x="4303" y="1547"/>
                    </a:lnTo>
                    <a:lnTo>
                      <a:pt x="4268" y="1445"/>
                    </a:lnTo>
                    <a:lnTo>
                      <a:pt x="4229" y="1345"/>
                    </a:lnTo>
                    <a:lnTo>
                      <a:pt x="4185" y="1247"/>
                    </a:lnTo>
                    <a:lnTo>
                      <a:pt x="4136" y="1152"/>
                    </a:lnTo>
                    <a:lnTo>
                      <a:pt x="4084" y="1060"/>
                    </a:lnTo>
                    <a:lnTo>
                      <a:pt x="4026" y="971"/>
                    </a:lnTo>
                    <a:lnTo>
                      <a:pt x="3965" y="884"/>
                    </a:lnTo>
                    <a:lnTo>
                      <a:pt x="3899" y="801"/>
                    </a:lnTo>
                    <a:lnTo>
                      <a:pt x="3830" y="721"/>
                    </a:lnTo>
                    <a:lnTo>
                      <a:pt x="3757" y="644"/>
                    </a:lnTo>
                    <a:lnTo>
                      <a:pt x="3681" y="572"/>
                    </a:lnTo>
                    <a:lnTo>
                      <a:pt x="3601" y="503"/>
                    </a:lnTo>
                    <a:lnTo>
                      <a:pt x="3518" y="438"/>
                    </a:lnTo>
                    <a:lnTo>
                      <a:pt x="3431" y="377"/>
                    </a:lnTo>
                    <a:lnTo>
                      <a:pt x="3342" y="319"/>
                    </a:lnTo>
                    <a:lnTo>
                      <a:pt x="3250" y="266"/>
                    </a:lnTo>
                    <a:lnTo>
                      <a:pt x="3156" y="218"/>
                    </a:lnTo>
                    <a:lnTo>
                      <a:pt x="3058" y="173"/>
                    </a:lnTo>
                    <a:lnTo>
                      <a:pt x="2958" y="134"/>
                    </a:lnTo>
                    <a:lnTo>
                      <a:pt x="2856" y="99"/>
                    </a:lnTo>
                    <a:lnTo>
                      <a:pt x="2751" y="70"/>
                    </a:lnTo>
                    <a:lnTo>
                      <a:pt x="2644" y="45"/>
                    </a:lnTo>
                    <a:lnTo>
                      <a:pt x="2537" y="25"/>
                    </a:lnTo>
                    <a:lnTo>
                      <a:pt x="2427" y="12"/>
                    </a:lnTo>
                    <a:lnTo>
                      <a:pt x="2314" y="3"/>
                    </a:lnTo>
                    <a:lnTo>
                      <a:pt x="2201" y="0"/>
                    </a:lnTo>
                    <a:lnTo>
                      <a:pt x="2088" y="3"/>
                    </a:lnTo>
                    <a:lnTo>
                      <a:pt x="1976" y="12"/>
                    </a:lnTo>
                    <a:lnTo>
                      <a:pt x="1866" y="25"/>
                    </a:lnTo>
                    <a:lnTo>
                      <a:pt x="1758" y="45"/>
                    </a:lnTo>
                    <a:lnTo>
                      <a:pt x="1651" y="70"/>
                    </a:lnTo>
                    <a:lnTo>
                      <a:pt x="1546" y="99"/>
                    </a:lnTo>
                    <a:lnTo>
                      <a:pt x="1444" y="134"/>
                    </a:lnTo>
                    <a:lnTo>
                      <a:pt x="1344" y="173"/>
                    </a:lnTo>
                    <a:lnTo>
                      <a:pt x="1247" y="218"/>
                    </a:lnTo>
                    <a:lnTo>
                      <a:pt x="1152" y="266"/>
                    </a:lnTo>
                    <a:lnTo>
                      <a:pt x="1060" y="319"/>
                    </a:lnTo>
                    <a:lnTo>
                      <a:pt x="971" y="377"/>
                    </a:lnTo>
                    <a:lnTo>
                      <a:pt x="884" y="438"/>
                    </a:lnTo>
                    <a:lnTo>
                      <a:pt x="801" y="503"/>
                    </a:lnTo>
                    <a:lnTo>
                      <a:pt x="722" y="572"/>
                    </a:lnTo>
                    <a:lnTo>
                      <a:pt x="645" y="644"/>
                    </a:lnTo>
                    <a:lnTo>
                      <a:pt x="572" y="721"/>
                    </a:lnTo>
                    <a:lnTo>
                      <a:pt x="503" y="801"/>
                    </a:lnTo>
                    <a:lnTo>
                      <a:pt x="437" y="884"/>
                    </a:lnTo>
                    <a:lnTo>
                      <a:pt x="376" y="971"/>
                    </a:lnTo>
                    <a:lnTo>
                      <a:pt x="318" y="1060"/>
                    </a:lnTo>
                    <a:lnTo>
                      <a:pt x="266" y="1152"/>
                    </a:lnTo>
                    <a:lnTo>
                      <a:pt x="217" y="1247"/>
                    </a:lnTo>
                    <a:lnTo>
                      <a:pt x="173" y="1345"/>
                    </a:lnTo>
                    <a:lnTo>
                      <a:pt x="134" y="1445"/>
                    </a:lnTo>
                    <a:lnTo>
                      <a:pt x="99" y="1547"/>
                    </a:lnTo>
                    <a:lnTo>
                      <a:pt x="69" y="1651"/>
                    </a:lnTo>
                    <a:lnTo>
                      <a:pt x="45" y="1758"/>
                    </a:lnTo>
                    <a:lnTo>
                      <a:pt x="26" y="1866"/>
                    </a:lnTo>
                    <a:lnTo>
                      <a:pt x="12" y="1976"/>
                    </a:lnTo>
                    <a:lnTo>
                      <a:pt x="3" y="2088"/>
                    </a:lnTo>
                    <a:lnTo>
                      <a:pt x="0" y="2201"/>
                    </a:lnTo>
                    <a:lnTo>
                      <a:pt x="0" y="2259"/>
                    </a:lnTo>
                    <a:lnTo>
                      <a:pt x="3" y="2318"/>
                    </a:lnTo>
                    <a:lnTo>
                      <a:pt x="7" y="2375"/>
                    </a:lnTo>
                    <a:lnTo>
                      <a:pt x="13" y="2432"/>
                    </a:lnTo>
                    <a:lnTo>
                      <a:pt x="19" y="2489"/>
                    </a:lnTo>
                    <a:lnTo>
                      <a:pt x="27" y="2546"/>
                    </a:lnTo>
                    <a:lnTo>
                      <a:pt x="36" y="2601"/>
                    </a:lnTo>
                    <a:lnTo>
                      <a:pt x="47" y="2657"/>
                    </a:lnTo>
                    <a:lnTo>
                      <a:pt x="59" y="2711"/>
                    </a:lnTo>
                    <a:lnTo>
                      <a:pt x="74" y="2766"/>
                    </a:lnTo>
                    <a:lnTo>
                      <a:pt x="88" y="2820"/>
                    </a:lnTo>
                    <a:lnTo>
                      <a:pt x="105" y="2874"/>
                    </a:lnTo>
                    <a:lnTo>
                      <a:pt x="123" y="2926"/>
                    </a:lnTo>
                    <a:lnTo>
                      <a:pt x="142" y="2978"/>
                    </a:lnTo>
                    <a:lnTo>
                      <a:pt x="162" y="3029"/>
                    </a:lnTo>
                    <a:lnTo>
                      <a:pt x="183" y="3080"/>
                    </a:lnTo>
                    <a:lnTo>
                      <a:pt x="206" y="3130"/>
                    </a:lnTo>
                    <a:lnTo>
                      <a:pt x="229" y="3180"/>
                    </a:lnTo>
                    <a:lnTo>
                      <a:pt x="254" y="3229"/>
                    </a:lnTo>
                    <a:lnTo>
                      <a:pt x="281" y="3277"/>
                    </a:lnTo>
                    <a:lnTo>
                      <a:pt x="308" y="3324"/>
                    </a:lnTo>
                    <a:lnTo>
                      <a:pt x="336" y="3370"/>
                    </a:lnTo>
                    <a:lnTo>
                      <a:pt x="366" y="3417"/>
                    </a:lnTo>
                    <a:lnTo>
                      <a:pt x="397" y="3461"/>
                    </a:lnTo>
                    <a:lnTo>
                      <a:pt x="428" y="3506"/>
                    </a:lnTo>
                    <a:lnTo>
                      <a:pt x="462" y="3549"/>
                    </a:lnTo>
                    <a:lnTo>
                      <a:pt x="495" y="3591"/>
                    </a:lnTo>
                    <a:lnTo>
                      <a:pt x="531" y="3634"/>
                    </a:lnTo>
                    <a:lnTo>
                      <a:pt x="566" y="3674"/>
                    </a:lnTo>
                    <a:lnTo>
                      <a:pt x="603" y="3714"/>
                    </a:lnTo>
                    <a:lnTo>
                      <a:pt x="641" y="3753"/>
                    </a:lnTo>
                    <a:lnTo>
                      <a:pt x="679" y="3791"/>
                    </a:lnTo>
                    <a:lnTo>
                      <a:pt x="832" y="3928"/>
                    </a:lnTo>
                    <a:lnTo>
                      <a:pt x="992" y="4059"/>
                    </a:lnTo>
                    <a:lnTo>
                      <a:pt x="1158" y="4182"/>
                    </a:lnTo>
                    <a:lnTo>
                      <a:pt x="1333" y="4297"/>
                    </a:lnTo>
                    <a:lnTo>
                      <a:pt x="1513" y="4405"/>
                    </a:lnTo>
                    <a:lnTo>
                      <a:pt x="1701" y="4506"/>
                    </a:lnTo>
                    <a:lnTo>
                      <a:pt x="1893" y="4600"/>
                    </a:lnTo>
                    <a:lnTo>
                      <a:pt x="2091" y="4688"/>
                    </a:lnTo>
                    <a:lnTo>
                      <a:pt x="2293" y="4769"/>
                    </a:lnTo>
                    <a:lnTo>
                      <a:pt x="2501" y="4844"/>
                    </a:lnTo>
                    <a:lnTo>
                      <a:pt x="2711" y="4913"/>
                    </a:lnTo>
                    <a:lnTo>
                      <a:pt x="2926" y="4975"/>
                    </a:lnTo>
                    <a:lnTo>
                      <a:pt x="3143" y="5031"/>
                    </a:lnTo>
                    <a:lnTo>
                      <a:pt x="3363" y="5081"/>
                    </a:lnTo>
                    <a:lnTo>
                      <a:pt x="3586" y="5125"/>
                    </a:lnTo>
                    <a:lnTo>
                      <a:pt x="3809" y="5164"/>
                    </a:lnTo>
                    <a:lnTo>
                      <a:pt x="4035" y="5197"/>
                    </a:lnTo>
                    <a:lnTo>
                      <a:pt x="4261" y="5225"/>
                    </a:lnTo>
                    <a:lnTo>
                      <a:pt x="4487" y="5248"/>
                    </a:lnTo>
                    <a:lnTo>
                      <a:pt x="4714" y="5266"/>
                    </a:lnTo>
                    <a:lnTo>
                      <a:pt x="4940" y="5278"/>
                    </a:lnTo>
                    <a:lnTo>
                      <a:pt x="5165" y="5287"/>
                    </a:lnTo>
                    <a:lnTo>
                      <a:pt x="5389" y="5291"/>
                    </a:lnTo>
                    <a:lnTo>
                      <a:pt x="5611" y="5289"/>
                    </a:lnTo>
                    <a:lnTo>
                      <a:pt x="5831" y="5284"/>
                    </a:lnTo>
                    <a:lnTo>
                      <a:pt x="6048" y="5274"/>
                    </a:lnTo>
                    <a:lnTo>
                      <a:pt x="6262" y="5261"/>
                    </a:lnTo>
                    <a:lnTo>
                      <a:pt x="6473" y="5243"/>
                    </a:lnTo>
                    <a:lnTo>
                      <a:pt x="6680" y="5221"/>
                    </a:lnTo>
                    <a:lnTo>
                      <a:pt x="6882" y="5196"/>
                    </a:lnTo>
                    <a:lnTo>
                      <a:pt x="7079" y="5167"/>
                    </a:lnTo>
                    <a:lnTo>
                      <a:pt x="7271" y="5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5" name="Freeform 24">
                <a:extLst>
                  <a:ext uri="{FF2B5EF4-FFF2-40B4-BE49-F238E27FC236}">
                    <a16:creationId xmlns:a16="http://schemas.microsoft.com/office/drawing/2014/main" id="{08BB6FCB-E9F5-4EE4-A560-FE1125A5A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6" y="1466042"/>
                <a:ext cx="2788903" cy="1962958"/>
              </a:xfrm>
              <a:custGeom>
                <a:avLst/>
                <a:gdLst>
                  <a:gd name="T0" fmla="*/ 189 w 7277"/>
                  <a:gd name="T1" fmla="*/ 4807 h 5124"/>
                  <a:gd name="T2" fmla="*/ 466 w 7277"/>
                  <a:gd name="T3" fmla="*/ 4389 h 5124"/>
                  <a:gd name="T4" fmla="*/ 764 w 7277"/>
                  <a:gd name="T5" fmla="*/ 3988 h 5124"/>
                  <a:gd name="T6" fmla="*/ 1075 w 7277"/>
                  <a:gd name="T7" fmla="*/ 3612 h 5124"/>
                  <a:gd name="T8" fmla="*/ 1390 w 7277"/>
                  <a:gd name="T9" fmla="*/ 3270 h 5124"/>
                  <a:gd name="T10" fmla="*/ 1702 w 7277"/>
                  <a:gd name="T11" fmla="*/ 2976 h 5124"/>
                  <a:gd name="T12" fmla="*/ 2000 w 7277"/>
                  <a:gd name="T13" fmla="*/ 2737 h 5124"/>
                  <a:gd name="T14" fmla="*/ 2278 w 7277"/>
                  <a:gd name="T15" fmla="*/ 2565 h 5124"/>
                  <a:gd name="T16" fmla="*/ 2496 w 7277"/>
                  <a:gd name="T17" fmla="*/ 2473 h 5124"/>
                  <a:gd name="T18" fmla="*/ 2652 w 7277"/>
                  <a:gd name="T19" fmla="*/ 2439 h 5124"/>
                  <a:gd name="T20" fmla="*/ 2764 w 7277"/>
                  <a:gd name="T21" fmla="*/ 2455 h 5124"/>
                  <a:gd name="T22" fmla="*/ 2842 w 7277"/>
                  <a:gd name="T23" fmla="*/ 2510 h 5124"/>
                  <a:gd name="T24" fmla="*/ 2895 w 7277"/>
                  <a:gd name="T25" fmla="*/ 2598 h 5124"/>
                  <a:gd name="T26" fmla="*/ 2936 w 7277"/>
                  <a:gd name="T27" fmla="*/ 2711 h 5124"/>
                  <a:gd name="T28" fmla="*/ 2994 w 7277"/>
                  <a:gd name="T29" fmla="*/ 2910 h 5124"/>
                  <a:gd name="T30" fmla="*/ 3050 w 7277"/>
                  <a:gd name="T31" fmla="*/ 3058 h 5124"/>
                  <a:gd name="T32" fmla="*/ 3125 w 7277"/>
                  <a:gd name="T33" fmla="*/ 3220 h 5124"/>
                  <a:gd name="T34" fmla="*/ 3215 w 7277"/>
                  <a:gd name="T35" fmla="*/ 3376 h 5124"/>
                  <a:gd name="T36" fmla="*/ 3317 w 7277"/>
                  <a:gd name="T37" fmla="*/ 3525 h 5124"/>
                  <a:gd name="T38" fmla="*/ 3433 w 7277"/>
                  <a:gd name="T39" fmla="*/ 3666 h 5124"/>
                  <a:gd name="T40" fmla="*/ 3561 w 7277"/>
                  <a:gd name="T41" fmla="*/ 3797 h 5124"/>
                  <a:gd name="T42" fmla="*/ 3701 w 7277"/>
                  <a:gd name="T43" fmla="*/ 3919 h 5124"/>
                  <a:gd name="T44" fmla="*/ 3853 w 7277"/>
                  <a:gd name="T45" fmla="*/ 4031 h 5124"/>
                  <a:gd name="T46" fmla="*/ 4075 w 7277"/>
                  <a:gd name="T47" fmla="*/ 4161 h 5124"/>
                  <a:gd name="T48" fmla="*/ 4487 w 7277"/>
                  <a:gd name="T49" fmla="*/ 4322 h 5124"/>
                  <a:gd name="T50" fmla="*/ 4910 w 7277"/>
                  <a:gd name="T51" fmla="*/ 4396 h 5124"/>
                  <a:gd name="T52" fmla="*/ 5335 w 7277"/>
                  <a:gd name="T53" fmla="*/ 4386 h 5124"/>
                  <a:gd name="T54" fmla="*/ 5747 w 7277"/>
                  <a:gd name="T55" fmla="*/ 4296 h 5124"/>
                  <a:gd name="T56" fmla="*/ 6136 w 7277"/>
                  <a:gd name="T57" fmla="*/ 4129 h 5124"/>
                  <a:gd name="T58" fmla="*/ 6488 w 7277"/>
                  <a:gd name="T59" fmla="*/ 3889 h 5124"/>
                  <a:gd name="T60" fmla="*/ 6793 w 7277"/>
                  <a:gd name="T61" fmla="*/ 3578 h 5124"/>
                  <a:gd name="T62" fmla="*/ 7036 w 7277"/>
                  <a:gd name="T63" fmla="*/ 3202 h 5124"/>
                  <a:gd name="T64" fmla="*/ 7197 w 7277"/>
                  <a:gd name="T65" fmla="*/ 2790 h 5124"/>
                  <a:gd name="T66" fmla="*/ 7272 w 7277"/>
                  <a:gd name="T67" fmla="*/ 2366 h 5124"/>
                  <a:gd name="T68" fmla="*/ 7262 w 7277"/>
                  <a:gd name="T69" fmla="*/ 1942 h 5124"/>
                  <a:gd name="T70" fmla="*/ 7172 w 7277"/>
                  <a:gd name="T71" fmla="*/ 1530 h 5124"/>
                  <a:gd name="T72" fmla="*/ 7005 w 7277"/>
                  <a:gd name="T73" fmla="*/ 1141 h 5124"/>
                  <a:gd name="T74" fmla="*/ 6765 w 7277"/>
                  <a:gd name="T75" fmla="*/ 789 h 5124"/>
                  <a:gd name="T76" fmla="*/ 6454 w 7277"/>
                  <a:gd name="T77" fmla="*/ 485 h 5124"/>
                  <a:gd name="T78" fmla="*/ 6126 w 7277"/>
                  <a:gd name="T79" fmla="*/ 267 h 5124"/>
                  <a:gd name="T80" fmla="*/ 5918 w 7277"/>
                  <a:gd name="T81" fmla="*/ 167 h 5124"/>
                  <a:gd name="T82" fmla="*/ 5705 w 7277"/>
                  <a:gd name="T83" fmla="*/ 91 h 5124"/>
                  <a:gd name="T84" fmla="*/ 5488 w 7277"/>
                  <a:gd name="T85" fmla="*/ 38 h 5124"/>
                  <a:gd name="T86" fmla="*/ 5269 w 7277"/>
                  <a:gd name="T87" fmla="*/ 8 h 5124"/>
                  <a:gd name="T88" fmla="*/ 5050 w 7277"/>
                  <a:gd name="T89" fmla="*/ 0 h 5124"/>
                  <a:gd name="T90" fmla="*/ 4832 w 7277"/>
                  <a:gd name="T91" fmla="*/ 13 h 5124"/>
                  <a:gd name="T92" fmla="*/ 4618 w 7277"/>
                  <a:gd name="T93" fmla="*/ 48 h 5124"/>
                  <a:gd name="T94" fmla="*/ 4264 w 7277"/>
                  <a:gd name="T95" fmla="*/ 151 h 5124"/>
                  <a:gd name="T96" fmla="*/ 3511 w 7277"/>
                  <a:gd name="T97" fmla="*/ 503 h 5124"/>
                  <a:gd name="T98" fmla="*/ 2805 w 7277"/>
                  <a:gd name="T99" fmla="*/ 997 h 5124"/>
                  <a:gd name="T100" fmla="*/ 2154 w 7277"/>
                  <a:gd name="T101" fmla="*/ 1601 h 5124"/>
                  <a:gd name="T102" fmla="*/ 1564 w 7277"/>
                  <a:gd name="T103" fmla="*/ 2290 h 5124"/>
                  <a:gd name="T104" fmla="*/ 1041 w 7277"/>
                  <a:gd name="T105" fmla="*/ 3034 h 5124"/>
                  <a:gd name="T106" fmla="*/ 591 w 7277"/>
                  <a:gd name="T107" fmla="*/ 3803 h 5124"/>
                  <a:gd name="T108" fmla="*/ 221 w 7277"/>
                  <a:gd name="T109" fmla="*/ 4568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0" y="5124"/>
                    </a:moveTo>
                    <a:lnTo>
                      <a:pt x="61" y="5018"/>
                    </a:lnTo>
                    <a:lnTo>
                      <a:pt x="123" y="4913"/>
                    </a:lnTo>
                    <a:lnTo>
                      <a:pt x="189" y="4807"/>
                    </a:lnTo>
                    <a:lnTo>
                      <a:pt x="256" y="4702"/>
                    </a:lnTo>
                    <a:lnTo>
                      <a:pt x="323" y="4597"/>
                    </a:lnTo>
                    <a:lnTo>
                      <a:pt x="393" y="4493"/>
                    </a:lnTo>
                    <a:lnTo>
                      <a:pt x="466" y="4389"/>
                    </a:lnTo>
                    <a:lnTo>
                      <a:pt x="538" y="4287"/>
                    </a:lnTo>
                    <a:lnTo>
                      <a:pt x="612" y="4186"/>
                    </a:lnTo>
                    <a:lnTo>
                      <a:pt x="688" y="4086"/>
                    </a:lnTo>
                    <a:lnTo>
                      <a:pt x="764" y="3988"/>
                    </a:lnTo>
                    <a:lnTo>
                      <a:pt x="840" y="3891"/>
                    </a:lnTo>
                    <a:lnTo>
                      <a:pt x="918" y="3796"/>
                    </a:lnTo>
                    <a:lnTo>
                      <a:pt x="996" y="3703"/>
                    </a:lnTo>
                    <a:lnTo>
                      <a:pt x="1075" y="3612"/>
                    </a:lnTo>
                    <a:lnTo>
                      <a:pt x="1154" y="3523"/>
                    </a:lnTo>
                    <a:lnTo>
                      <a:pt x="1233" y="3436"/>
                    </a:lnTo>
                    <a:lnTo>
                      <a:pt x="1311" y="3352"/>
                    </a:lnTo>
                    <a:lnTo>
                      <a:pt x="1390" y="3270"/>
                    </a:lnTo>
                    <a:lnTo>
                      <a:pt x="1469" y="3193"/>
                    </a:lnTo>
                    <a:lnTo>
                      <a:pt x="1547" y="3117"/>
                    </a:lnTo>
                    <a:lnTo>
                      <a:pt x="1625" y="3045"/>
                    </a:lnTo>
                    <a:lnTo>
                      <a:pt x="1702" y="2976"/>
                    </a:lnTo>
                    <a:lnTo>
                      <a:pt x="1778" y="2910"/>
                    </a:lnTo>
                    <a:lnTo>
                      <a:pt x="1854" y="2849"/>
                    </a:lnTo>
                    <a:lnTo>
                      <a:pt x="1927" y="2790"/>
                    </a:lnTo>
                    <a:lnTo>
                      <a:pt x="2000" y="2737"/>
                    </a:lnTo>
                    <a:lnTo>
                      <a:pt x="2073" y="2687"/>
                    </a:lnTo>
                    <a:lnTo>
                      <a:pt x="2143" y="2641"/>
                    </a:lnTo>
                    <a:lnTo>
                      <a:pt x="2212" y="2600"/>
                    </a:lnTo>
                    <a:lnTo>
                      <a:pt x="2278" y="2565"/>
                    </a:lnTo>
                    <a:lnTo>
                      <a:pt x="2343" y="2533"/>
                    </a:lnTo>
                    <a:lnTo>
                      <a:pt x="2398" y="2509"/>
                    </a:lnTo>
                    <a:lnTo>
                      <a:pt x="2448" y="2489"/>
                    </a:lnTo>
                    <a:lnTo>
                      <a:pt x="2496" y="2473"/>
                    </a:lnTo>
                    <a:lnTo>
                      <a:pt x="2539" y="2459"/>
                    </a:lnTo>
                    <a:lnTo>
                      <a:pt x="2581" y="2449"/>
                    </a:lnTo>
                    <a:lnTo>
                      <a:pt x="2617" y="2443"/>
                    </a:lnTo>
                    <a:lnTo>
                      <a:pt x="2652" y="2439"/>
                    </a:lnTo>
                    <a:lnTo>
                      <a:pt x="2684" y="2439"/>
                    </a:lnTo>
                    <a:lnTo>
                      <a:pt x="2713" y="2441"/>
                    </a:lnTo>
                    <a:lnTo>
                      <a:pt x="2740" y="2447"/>
                    </a:lnTo>
                    <a:lnTo>
                      <a:pt x="2764" y="2455"/>
                    </a:lnTo>
                    <a:lnTo>
                      <a:pt x="2786" y="2465"/>
                    </a:lnTo>
                    <a:lnTo>
                      <a:pt x="2806" y="2478"/>
                    </a:lnTo>
                    <a:lnTo>
                      <a:pt x="2825" y="2493"/>
                    </a:lnTo>
                    <a:lnTo>
                      <a:pt x="2842" y="2510"/>
                    </a:lnTo>
                    <a:lnTo>
                      <a:pt x="2857" y="2529"/>
                    </a:lnTo>
                    <a:lnTo>
                      <a:pt x="2871" y="2550"/>
                    </a:lnTo>
                    <a:lnTo>
                      <a:pt x="2884" y="2574"/>
                    </a:lnTo>
                    <a:lnTo>
                      <a:pt x="2895" y="2598"/>
                    </a:lnTo>
                    <a:lnTo>
                      <a:pt x="2906" y="2625"/>
                    </a:lnTo>
                    <a:lnTo>
                      <a:pt x="2916" y="2651"/>
                    </a:lnTo>
                    <a:lnTo>
                      <a:pt x="2926" y="2680"/>
                    </a:lnTo>
                    <a:lnTo>
                      <a:pt x="2936" y="2711"/>
                    </a:lnTo>
                    <a:lnTo>
                      <a:pt x="2945" y="2743"/>
                    </a:lnTo>
                    <a:lnTo>
                      <a:pt x="2964" y="2807"/>
                    </a:lnTo>
                    <a:lnTo>
                      <a:pt x="2984" y="2876"/>
                    </a:lnTo>
                    <a:lnTo>
                      <a:pt x="2994" y="2910"/>
                    </a:lnTo>
                    <a:lnTo>
                      <a:pt x="3006" y="2946"/>
                    </a:lnTo>
                    <a:lnTo>
                      <a:pt x="3018" y="2982"/>
                    </a:lnTo>
                    <a:lnTo>
                      <a:pt x="3032" y="3017"/>
                    </a:lnTo>
                    <a:lnTo>
                      <a:pt x="3050" y="3058"/>
                    </a:lnTo>
                    <a:lnTo>
                      <a:pt x="3067" y="3099"/>
                    </a:lnTo>
                    <a:lnTo>
                      <a:pt x="3085" y="3140"/>
                    </a:lnTo>
                    <a:lnTo>
                      <a:pt x="3105" y="3180"/>
                    </a:lnTo>
                    <a:lnTo>
                      <a:pt x="3125" y="3220"/>
                    </a:lnTo>
                    <a:lnTo>
                      <a:pt x="3146" y="3260"/>
                    </a:lnTo>
                    <a:lnTo>
                      <a:pt x="3169" y="3299"/>
                    </a:lnTo>
                    <a:lnTo>
                      <a:pt x="3192" y="3338"/>
                    </a:lnTo>
                    <a:lnTo>
                      <a:pt x="3215" y="3376"/>
                    </a:lnTo>
                    <a:lnTo>
                      <a:pt x="3240" y="3414"/>
                    </a:lnTo>
                    <a:lnTo>
                      <a:pt x="3265" y="3452"/>
                    </a:lnTo>
                    <a:lnTo>
                      <a:pt x="3291" y="3488"/>
                    </a:lnTo>
                    <a:lnTo>
                      <a:pt x="3317" y="3525"/>
                    </a:lnTo>
                    <a:lnTo>
                      <a:pt x="3345" y="3562"/>
                    </a:lnTo>
                    <a:lnTo>
                      <a:pt x="3374" y="3596"/>
                    </a:lnTo>
                    <a:lnTo>
                      <a:pt x="3403" y="3632"/>
                    </a:lnTo>
                    <a:lnTo>
                      <a:pt x="3433" y="3666"/>
                    </a:lnTo>
                    <a:lnTo>
                      <a:pt x="3464" y="3699"/>
                    </a:lnTo>
                    <a:lnTo>
                      <a:pt x="3495" y="3733"/>
                    </a:lnTo>
                    <a:lnTo>
                      <a:pt x="3527" y="3766"/>
                    </a:lnTo>
                    <a:lnTo>
                      <a:pt x="3561" y="3797"/>
                    </a:lnTo>
                    <a:lnTo>
                      <a:pt x="3595" y="3829"/>
                    </a:lnTo>
                    <a:lnTo>
                      <a:pt x="3630" y="3861"/>
                    </a:lnTo>
                    <a:lnTo>
                      <a:pt x="3665" y="3891"/>
                    </a:lnTo>
                    <a:lnTo>
                      <a:pt x="3701" y="3919"/>
                    </a:lnTo>
                    <a:lnTo>
                      <a:pt x="3739" y="3948"/>
                    </a:lnTo>
                    <a:lnTo>
                      <a:pt x="3776" y="3976"/>
                    </a:lnTo>
                    <a:lnTo>
                      <a:pt x="3814" y="4004"/>
                    </a:lnTo>
                    <a:lnTo>
                      <a:pt x="3853" y="4031"/>
                    </a:lnTo>
                    <a:lnTo>
                      <a:pt x="3893" y="4057"/>
                    </a:lnTo>
                    <a:lnTo>
                      <a:pt x="3934" y="4082"/>
                    </a:lnTo>
                    <a:lnTo>
                      <a:pt x="3975" y="4106"/>
                    </a:lnTo>
                    <a:lnTo>
                      <a:pt x="4075" y="4161"/>
                    </a:lnTo>
                    <a:lnTo>
                      <a:pt x="4177" y="4209"/>
                    </a:lnTo>
                    <a:lnTo>
                      <a:pt x="4279" y="4252"/>
                    </a:lnTo>
                    <a:lnTo>
                      <a:pt x="4382" y="4289"/>
                    </a:lnTo>
                    <a:lnTo>
                      <a:pt x="4487" y="4322"/>
                    </a:lnTo>
                    <a:lnTo>
                      <a:pt x="4592" y="4348"/>
                    </a:lnTo>
                    <a:lnTo>
                      <a:pt x="4698" y="4369"/>
                    </a:lnTo>
                    <a:lnTo>
                      <a:pt x="4804" y="4385"/>
                    </a:lnTo>
                    <a:lnTo>
                      <a:pt x="4910" y="4396"/>
                    </a:lnTo>
                    <a:lnTo>
                      <a:pt x="5017" y="4401"/>
                    </a:lnTo>
                    <a:lnTo>
                      <a:pt x="5123" y="4402"/>
                    </a:lnTo>
                    <a:lnTo>
                      <a:pt x="5229" y="4396"/>
                    </a:lnTo>
                    <a:lnTo>
                      <a:pt x="5335" y="4386"/>
                    </a:lnTo>
                    <a:lnTo>
                      <a:pt x="5439" y="4372"/>
                    </a:lnTo>
                    <a:lnTo>
                      <a:pt x="5543" y="4352"/>
                    </a:lnTo>
                    <a:lnTo>
                      <a:pt x="5646" y="4326"/>
                    </a:lnTo>
                    <a:lnTo>
                      <a:pt x="5747" y="4296"/>
                    </a:lnTo>
                    <a:lnTo>
                      <a:pt x="5847" y="4262"/>
                    </a:lnTo>
                    <a:lnTo>
                      <a:pt x="5945" y="4223"/>
                    </a:lnTo>
                    <a:lnTo>
                      <a:pt x="6041" y="4178"/>
                    </a:lnTo>
                    <a:lnTo>
                      <a:pt x="6136" y="4129"/>
                    </a:lnTo>
                    <a:lnTo>
                      <a:pt x="6227" y="4076"/>
                    </a:lnTo>
                    <a:lnTo>
                      <a:pt x="6317" y="4018"/>
                    </a:lnTo>
                    <a:lnTo>
                      <a:pt x="6404" y="3956"/>
                    </a:lnTo>
                    <a:lnTo>
                      <a:pt x="6488" y="3889"/>
                    </a:lnTo>
                    <a:lnTo>
                      <a:pt x="6569" y="3818"/>
                    </a:lnTo>
                    <a:lnTo>
                      <a:pt x="6647" y="3743"/>
                    </a:lnTo>
                    <a:lnTo>
                      <a:pt x="6722" y="3663"/>
                    </a:lnTo>
                    <a:lnTo>
                      <a:pt x="6793" y="3578"/>
                    </a:lnTo>
                    <a:lnTo>
                      <a:pt x="6859" y="3490"/>
                    </a:lnTo>
                    <a:lnTo>
                      <a:pt x="6923" y="3397"/>
                    </a:lnTo>
                    <a:lnTo>
                      <a:pt x="6982" y="3302"/>
                    </a:lnTo>
                    <a:lnTo>
                      <a:pt x="7036" y="3202"/>
                    </a:lnTo>
                    <a:lnTo>
                      <a:pt x="7085" y="3100"/>
                    </a:lnTo>
                    <a:lnTo>
                      <a:pt x="7127" y="2998"/>
                    </a:lnTo>
                    <a:lnTo>
                      <a:pt x="7165" y="2895"/>
                    </a:lnTo>
                    <a:lnTo>
                      <a:pt x="7197" y="2790"/>
                    </a:lnTo>
                    <a:lnTo>
                      <a:pt x="7224" y="2685"/>
                    </a:lnTo>
                    <a:lnTo>
                      <a:pt x="7245" y="2579"/>
                    </a:lnTo>
                    <a:lnTo>
                      <a:pt x="7261" y="2473"/>
                    </a:lnTo>
                    <a:lnTo>
                      <a:pt x="7272" y="2366"/>
                    </a:lnTo>
                    <a:lnTo>
                      <a:pt x="7276" y="2259"/>
                    </a:lnTo>
                    <a:lnTo>
                      <a:pt x="7277" y="2154"/>
                    </a:lnTo>
                    <a:lnTo>
                      <a:pt x="7272" y="2047"/>
                    </a:lnTo>
                    <a:lnTo>
                      <a:pt x="7262" y="1942"/>
                    </a:lnTo>
                    <a:lnTo>
                      <a:pt x="7247" y="1837"/>
                    </a:lnTo>
                    <a:lnTo>
                      <a:pt x="7227" y="1734"/>
                    </a:lnTo>
                    <a:lnTo>
                      <a:pt x="7202" y="1631"/>
                    </a:lnTo>
                    <a:lnTo>
                      <a:pt x="7172" y="1530"/>
                    </a:lnTo>
                    <a:lnTo>
                      <a:pt x="7137" y="1430"/>
                    </a:lnTo>
                    <a:lnTo>
                      <a:pt x="7098" y="1331"/>
                    </a:lnTo>
                    <a:lnTo>
                      <a:pt x="7054" y="1236"/>
                    </a:lnTo>
                    <a:lnTo>
                      <a:pt x="7005" y="1141"/>
                    </a:lnTo>
                    <a:lnTo>
                      <a:pt x="6953" y="1049"/>
                    </a:lnTo>
                    <a:lnTo>
                      <a:pt x="6894" y="960"/>
                    </a:lnTo>
                    <a:lnTo>
                      <a:pt x="6832" y="872"/>
                    </a:lnTo>
                    <a:lnTo>
                      <a:pt x="6765" y="789"/>
                    </a:lnTo>
                    <a:lnTo>
                      <a:pt x="6694" y="708"/>
                    </a:lnTo>
                    <a:lnTo>
                      <a:pt x="6618" y="630"/>
                    </a:lnTo>
                    <a:lnTo>
                      <a:pt x="6538" y="556"/>
                    </a:lnTo>
                    <a:lnTo>
                      <a:pt x="6454" y="485"/>
                    </a:lnTo>
                    <a:lnTo>
                      <a:pt x="6366" y="417"/>
                    </a:lnTo>
                    <a:lnTo>
                      <a:pt x="6274" y="353"/>
                    </a:lnTo>
                    <a:lnTo>
                      <a:pt x="6177" y="295"/>
                    </a:lnTo>
                    <a:lnTo>
                      <a:pt x="6126" y="267"/>
                    </a:lnTo>
                    <a:lnTo>
                      <a:pt x="6074" y="239"/>
                    </a:lnTo>
                    <a:lnTo>
                      <a:pt x="6022" y="213"/>
                    </a:lnTo>
                    <a:lnTo>
                      <a:pt x="5970" y="190"/>
                    </a:lnTo>
                    <a:lnTo>
                      <a:pt x="5918" y="167"/>
                    </a:lnTo>
                    <a:lnTo>
                      <a:pt x="5865" y="146"/>
                    </a:lnTo>
                    <a:lnTo>
                      <a:pt x="5811" y="126"/>
                    </a:lnTo>
                    <a:lnTo>
                      <a:pt x="5758" y="108"/>
                    </a:lnTo>
                    <a:lnTo>
                      <a:pt x="5705" y="91"/>
                    </a:lnTo>
                    <a:lnTo>
                      <a:pt x="5650" y="76"/>
                    </a:lnTo>
                    <a:lnTo>
                      <a:pt x="5597" y="62"/>
                    </a:lnTo>
                    <a:lnTo>
                      <a:pt x="5542" y="49"/>
                    </a:lnTo>
                    <a:lnTo>
                      <a:pt x="5488" y="38"/>
                    </a:lnTo>
                    <a:lnTo>
                      <a:pt x="5433" y="29"/>
                    </a:lnTo>
                    <a:lnTo>
                      <a:pt x="5378" y="20"/>
                    </a:lnTo>
                    <a:lnTo>
                      <a:pt x="5323" y="13"/>
                    </a:lnTo>
                    <a:lnTo>
                      <a:pt x="5269" y="8"/>
                    </a:lnTo>
                    <a:lnTo>
                      <a:pt x="5215" y="3"/>
                    </a:lnTo>
                    <a:lnTo>
                      <a:pt x="5159" y="1"/>
                    </a:lnTo>
                    <a:lnTo>
                      <a:pt x="5105" y="0"/>
                    </a:lnTo>
                    <a:lnTo>
                      <a:pt x="5050" y="0"/>
                    </a:lnTo>
                    <a:lnTo>
                      <a:pt x="4996" y="1"/>
                    </a:lnTo>
                    <a:lnTo>
                      <a:pt x="4941" y="3"/>
                    </a:lnTo>
                    <a:lnTo>
                      <a:pt x="4887" y="8"/>
                    </a:lnTo>
                    <a:lnTo>
                      <a:pt x="4832" y="13"/>
                    </a:lnTo>
                    <a:lnTo>
                      <a:pt x="4779" y="20"/>
                    </a:lnTo>
                    <a:lnTo>
                      <a:pt x="4724" y="28"/>
                    </a:lnTo>
                    <a:lnTo>
                      <a:pt x="4671" y="38"/>
                    </a:lnTo>
                    <a:lnTo>
                      <a:pt x="4618" y="48"/>
                    </a:lnTo>
                    <a:lnTo>
                      <a:pt x="4564" y="60"/>
                    </a:lnTo>
                    <a:lnTo>
                      <a:pt x="4512" y="73"/>
                    </a:lnTo>
                    <a:lnTo>
                      <a:pt x="4460" y="88"/>
                    </a:lnTo>
                    <a:lnTo>
                      <a:pt x="4264" y="151"/>
                    </a:lnTo>
                    <a:lnTo>
                      <a:pt x="4072" y="224"/>
                    </a:lnTo>
                    <a:lnTo>
                      <a:pt x="3882" y="308"/>
                    </a:lnTo>
                    <a:lnTo>
                      <a:pt x="3695" y="401"/>
                    </a:lnTo>
                    <a:lnTo>
                      <a:pt x="3511" y="503"/>
                    </a:lnTo>
                    <a:lnTo>
                      <a:pt x="3330" y="615"/>
                    </a:lnTo>
                    <a:lnTo>
                      <a:pt x="3152" y="735"/>
                    </a:lnTo>
                    <a:lnTo>
                      <a:pt x="2977" y="861"/>
                    </a:lnTo>
                    <a:lnTo>
                      <a:pt x="2805" y="997"/>
                    </a:lnTo>
                    <a:lnTo>
                      <a:pt x="2637" y="1138"/>
                    </a:lnTo>
                    <a:lnTo>
                      <a:pt x="2473" y="1287"/>
                    </a:lnTo>
                    <a:lnTo>
                      <a:pt x="2312" y="1441"/>
                    </a:lnTo>
                    <a:lnTo>
                      <a:pt x="2154" y="1601"/>
                    </a:lnTo>
                    <a:lnTo>
                      <a:pt x="2000" y="1767"/>
                    </a:lnTo>
                    <a:lnTo>
                      <a:pt x="1852" y="1938"/>
                    </a:lnTo>
                    <a:lnTo>
                      <a:pt x="1706" y="2113"/>
                    </a:lnTo>
                    <a:lnTo>
                      <a:pt x="1564" y="2290"/>
                    </a:lnTo>
                    <a:lnTo>
                      <a:pt x="1427" y="2473"/>
                    </a:lnTo>
                    <a:lnTo>
                      <a:pt x="1294" y="2657"/>
                    </a:lnTo>
                    <a:lnTo>
                      <a:pt x="1165" y="2844"/>
                    </a:lnTo>
                    <a:lnTo>
                      <a:pt x="1041" y="3034"/>
                    </a:lnTo>
                    <a:lnTo>
                      <a:pt x="921" y="3225"/>
                    </a:lnTo>
                    <a:lnTo>
                      <a:pt x="807" y="3417"/>
                    </a:lnTo>
                    <a:lnTo>
                      <a:pt x="697" y="3609"/>
                    </a:lnTo>
                    <a:lnTo>
                      <a:pt x="591" y="3803"/>
                    </a:lnTo>
                    <a:lnTo>
                      <a:pt x="491" y="3996"/>
                    </a:lnTo>
                    <a:lnTo>
                      <a:pt x="396" y="4188"/>
                    </a:lnTo>
                    <a:lnTo>
                      <a:pt x="306" y="4379"/>
                    </a:lnTo>
                    <a:lnTo>
                      <a:pt x="221" y="4568"/>
                    </a:lnTo>
                    <a:lnTo>
                      <a:pt x="142" y="4756"/>
                    </a:lnTo>
                    <a:lnTo>
                      <a:pt x="68" y="4942"/>
                    </a:lnTo>
                    <a:lnTo>
                      <a:pt x="0" y="512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6" name="Freeform 10">
                <a:extLst>
                  <a:ext uri="{FF2B5EF4-FFF2-40B4-BE49-F238E27FC236}">
                    <a16:creationId xmlns:a16="http://schemas.microsoft.com/office/drawing/2014/main" id="{F48AAE8F-AFD6-4A1C-9CE4-A95FEB476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086" y="3428999"/>
                <a:ext cx="2788903" cy="1962958"/>
              </a:xfrm>
              <a:custGeom>
                <a:avLst/>
                <a:gdLst>
                  <a:gd name="T0" fmla="*/ 7088 w 7277"/>
                  <a:gd name="T1" fmla="*/ 317 h 5124"/>
                  <a:gd name="T2" fmla="*/ 6811 w 7277"/>
                  <a:gd name="T3" fmla="*/ 735 h 5124"/>
                  <a:gd name="T4" fmla="*/ 6513 w 7277"/>
                  <a:gd name="T5" fmla="*/ 1136 h 5124"/>
                  <a:gd name="T6" fmla="*/ 6202 w 7277"/>
                  <a:gd name="T7" fmla="*/ 1512 h 5124"/>
                  <a:gd name="T8" fmla="*/ 5887 w 7277"/>
                  <a:gd name="T9" fmla="*/ 1854 h 5124"/>
                  <a:gd name="T10" fmla="*/ 5575 w 7277"/>
                  <a:gd name="T11" fmla="*/ 2148 h 5124"/>
                  <a:gd name="T12" fmla="*/ 5277 w 7277"/>
                  <a:gd name="T13" fmla="*/ 2387 h 5124"/>
                  <a:gd name="T14" fmla="*/ 4999 w 7277"/>
                  <a:gd name="T15" fmla="*/ 2559 h 5124"/>
                  <a:gd name="T16" fmla="*/ 4781 w 7277"/>
                  <a:gd name="T17" fmla="*/ 2651 h 5124"/>
                  <a:gd name="T18" fmla="*/ 4625 w 7277"/>
                  <a:gd name="T19" fmla="*/ 2685 h 5124"/>
                  <a:gd name="T20" fmla="*/ 4513 w 7277"/>
                  <a:gd name="T21" fmla="*/ 2669 h 5124"/>
                  <a:gd name="T22" fmla="*/ 4435 w 7277"/>
                  <a:gd name="T23" fmla="*/ 2614 h 5124"/>
                  <a:gd name="T24" fmla="*/ 4382 w 7277"/>
                  <a:gd name="T25" fmla="*/ 2526 h 5124"/>
                  <a:gd name="T26" fmla="*/ 4341 w 7277"/>
                  <a:gd name="T27" fmla="*/ 2413 h 5124"/>
                  <a:gd name="T28" fmla="*/ 4283 w 7277"/>
                  <a:gd name="T29" fmla="*/ 2214 h 5124"/>
                  <a:gd name="T30" fmla="*/ 4227 w 7277"/>
                  <a:gd name="T31" fmla="*/ 2066 h 5124"/>
                  <a:gd name="T32" fmla="*/ 4152 w 7277"/>
                  <a:gd name="T33" fmla="*/ 1904 h 5124"/>
                  <a:gd name="T34" fmla="*/ 4062 w 7277"/>
                  <a:gd name="T35" fmla="*/ 1748 h 5124"/>
                  <a:gd name="T36" fmla="*/ 3960 w 7277"/>
                  <a:gd name="T37" fmla="*/ 1599 h 5124"/>
                  <a:gd name="T38" fmla="*/ 3844 w 7277"/>
                  <a:gd name="T39" fmla="*/ 1458 h 5124"/>
                  <a:gd name="T40" fmla="*/ 3716 w 7277"/>
                  <a:gd name="T41" fmla="*/ 1327 h 5124"/>
                  <a:gd name="T42" fmla="*/ 3576 w 7277"/>
                  <a:gd name="T43" fmla="*/ 1205 h 5124"/>
                  <a:gd name="T44" fmla="*/ 3424 w 7277"/>
                  <a:gd name="T45" fmla="*/ 1093 h 5124"/>
                  <a:gd name="T46" fmla="*/ 3202 w 7277"/>
                  <a:gd name="T47" fmla="*/ 963 h 5124"/>
                  <a:gd name="T48" fmla="*/ 2790 w 7277"/>
                  <a:gd name="T49" fmla="*/ 802 h 5124"/>
                  <a:gd name="T50" fmla="*/ 2367 w 7277"/>
                  <a:gd name="T51" fmla="*/ 728 h 5124"/>
                  <a:gd name="T52" fmla="*/ 1942 w 7277"/>
                  <a:gd name="T53" fmla="*/ 738 h 5124"/>
                  <a:gd name="T54" fmla="*/ 1530 w 7277"/>
                  <a:gd name="T55" fmla="*/ 828 h 5124"/>
                  <a:gd name="T56" fmla="*/ 1141 w 7277"/>
                  <a:gd name="T57" fmla="*/ 995 h 5124"/>
                  <a:gd name="T58" fmla="*/ 789 w 7277"/>
                  <a:gd name="T59" fmla="*/ 1235 h 5124"/>
                  <a:gd name="T60" fmla="*/ 484 w 7277"/>
                  <a:gd name="T61" fmla="*/ 1546 h 5124"/>
                  <a:gd name="T62" fmla="*/ 241 w 7277"/>
                  <a:gd name="T63" fmla="*/ 1922 h 5124"/>
                  <a:gd name="T64" fmla="*/ 80 w 7277"/>
                  <a:gd name="T65" fmla="*/ 2334 h 5124"/>
                  <a:gd name="T66" fmla="*/ 5 w 7277"/>
                  <a:gd name="T67" fmla="*/ 2758 h 5124"/>
                  <a:gd name="T68" fmla="*/ 15 w 7277"/>
                  <a:gd name="T69" fmla="*/ 3182 h 5124"/>
                  <a:gd name="T70" fmla="*/ 105 w 7277"/>
                  <a:gd name="T71" fmla="*/ 3594 h 5124"/>
                  <a:gd name="T72" fmla="*/ 271 w 7277"/>
                  <a:gd name="T73" fmla="*/ 3983 h 5124"/>
                  <a:gd name="T74" fmla="*/ 512 w 7277"/>
                  <a:gd name="T75" fmla="*/ 4335 h 5124"/>
                  <a:gd name="T76" fmla="*/ 823 w 7277"/>
                  <a:gd name="T77" fmla="*/ 4639 h 5124"/>
                  <a:gd name="T78" fmla="*/ 1151 w 7277"/>
                  <a:gd name="T79" fmla="*/ 4857 h 5124"/>
                  <a:gd name="T80" fmla="*/ 1359 w 7277"/>
                  <a:gd name="T81" fmla="*/ 4957 h 5124"/>
                  <a:gd name="T82" fmla="*/ 1572 w 7277"/>
                  <a:gd name="T83" fmla="*/ 5033 h 5124"/>
                  <a:gd name="T84" fmla="*/ 1789 w 7277"/>
                  <a:gd name="T85" fmla="*/ 5086 h 5124"/>
                  <a:gd name="T86" fmla="*/ 2008 w 7277"/>
                  <a:gd name="T87" fmla="*/ 5116 h 5124"/>
                  <a:gd name="T88" fmla="*/ 2227 w 7277"/>
                  <a:gd name="T89" fmla="*/ 5124 h 5124"/>
                  <a:gd name="T90" fmla="*/ 2445 w 7277"/>
                  <a:gd name="T91" fmla="*/ 5111 h 5124"/>
                  <a:gd name="T92" fmla="*/ 2659 w 7277"/>
                  <a:gd name="T93" fmla="*/ 5076 h 5124"/>
                  <a:gd name="T94" fmla="*/ 3013 w 7277"/>
                  <a:gd name="T95" fmla="*/ 4973 h 5124"/>
                  <a:gd name="T96" fmla="*/ 3766 w 7277"/>
                  <a:gd name="T97" fmla="*/ 4621 h 5124"/>
                  <a:gd name="T98" fmla="*/ 4472 w 7277"/>
                  <a:gd name="T99" fmla="*/ 4127 h 5124"/>
                  <a:gd name="T100" fmla="*/ 5123 w 7277"/>
                  <a:gd name="T101" fmla="*/ 3523 h 5124"/>
                  <a:gd name="T102" fmla="*/ 5713 w 7277"/>
                  <a:gd name="T103" fmla="*/ 2834 h 5124"/>
                  <a:gd name="T104" fmla="*/ 6236 w 7277"/>
                  <a:gd name="T105" fmla="*/ 2090 h 5124"/>
                  <a:gd name="T106" fmla="*/ 6686 w 7277"/>
                  <a:gd name="T107" fmla="*/ 1321 h 5124"/>
                  <a:gd name="T108" fmla="*/ 7056 w 7277"/>
                  <a:gd name="T109" fmla="*/ 556 h 5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7" h="5124">
                    <a:moveTo>
                      <a:pt x="7277" y="0"/>
                    </a:moveTo>
                    <a:lnTo>
                      <a:pt x="7216" y="106"/>
                    </a:lnTo>
                    <a:lnTo>
                      <a:pt x="7154" y="211"/>
                    </a:lnTo>
                    <a:lnTo>
                      <a:pt x="7088" y="317"/>
                    </a:lnTo>
                    <a:lnTo>
                      <a:pt x="7021" y="422"/>
                    </a:lnTo>
                    <a:lnTo>
                      <a:pt x="6954" y="527"/>
                    </a:lnTo>
                    <a:lnTo>
                      <a:pt x="6884" y="631"/>
                    </a:lnTo>
                    <a:lnTo>
                      <a:pt x="6811" y="735"/>
                    </a:lnTo>
                    <a:lnTo>
                      <a:pt x="6739" y="837"/>
                    </a:lnTo>
                    <a:lnTo>
                      <a:pt x="6665" y="938"/>
                    </a:lnTo>
                    <a:lnTo>
                      <a:pt x="6589" y="1038"/>
                    </a:lnTo>
                    <a:lnTo>
                      <a:pt x="6513" y="1136"/>
                    </a:lnTo>
                    <a:lnTo>
                      <a:pt x="6437" y="1233"/>
                    </a:lnTo>
                    <a:lnTo>
                      <a:pt x="6359" y="1328"/>
                    </a:lnTo>
                    <a:lnTo>
                      <a:pt x="6281" y="1421"/>
                    </a:lnTo>
                    <a:lnTo>
                      <a:pt x="6202" y="1512"/>
                    </a:lnTo>
                    <a:lnTo>
                      <a:pt x="6123" y="1601"/>
                    </a:lnTo>
                    <a:lnTo>
                      <a:pt x="6044" y="1688"/>
                    </a:lnTo>
                    <a:lnTo>
                      <a:pt x="5966" y="1772"/>
                    </a:lnTo>
                    <a:lnTo>
                      <a:pt x="5887" y="1854"/>
                    </a:lnTo>
                    <a:lnTo>
                      <a:pt x="5808" y="1931"/>
                    </a:lnTo>
                    <a:lnTo>
                      <a:pt x="5730" y="2007"/>
                    </a:lnTo>
                    <a:lnTo>
                      <a:pt x="5652" y="2079"/>
                    </a:lnTo>
                    <a:lnTo>
                      <a:pt x="5575" y="2148"/>
                    </a:lnTo>
                    <a:lnTo>
                      <a:pt x="5499" y="2214"/>
                    </a:lnTo>
                    <a:lnTo>
                      <a:pt x="5423" y="2275"/>
                    </a:lnTo>
                    <a:lnTo>
                      <a:pt x="5350" y="2334"/>
                    </a:lnTo>
                    <a:lnTo>
                      <a:pt x="5277" y="2387"/>
                    </a:lnTo>
                    <a:lnTo>
                      <a:pt x="5204" y="2437"/>
                    </a:lnTo>
                    <a:lnTo>
                      <a:pt x="5134" y="2483"/>
                    </a:lnTo>
                    <a:lnTo>
                      <a:pt x="5065" y="2524"/>
                    </a:lnTo>
                    <a:lnTo>
                      <a:pt x="4999" y="2559"/>
                    </a:lnTo>
                    <a:lnTo>
                      <a:pt x="4934" y="2591"/>
                    </a:lnTo>
                    <a:lnTo>
                      <a:pt x="4879" y="2615"/>
                    </a:lnTo>
                    <a:lnTo>
                      <a:pt x="4829" y="2635"/>
                    </a:lnTo>
                    <a:lnTo>
                      <a:pt x="4781" y="2651"/>
                    </a:lnTo>
                    <a:lnTo>
                      <a:pt x="4738" y="2665"/>
                    </a:lnTo>
                    <a:lnTo>
                      <a:pt x="4696" y="2675"/>
                    </a:lnTo>
                    <a:lnTo>
                      <a:pt x="4660" y="2681"/>
                    </a:lnTo>
                    <a:lnTo>
                      <a:pt x="4625" y="2685"/>
                    </a:lnTo>
                    <a:lnTo>
                      <a:pt x="4593" y="2685"/>
                    </a:lnTo>
                    <a:lnTo>
                      <a:pt x="4564" y="2683"/>
                    </a:lnTo>
                    <a:lnTo>
                      <a:pt x="4537" y="2677"/>
                    </a:lnTo>
                    <a:lnTo>
                      <a:pt x="4513" y="2669"/>
                    </a:lnTo>
                    <a:lnTo>
                      <a:pt x="4491" y="2659"/>
                    </a:lnTo>
                    <a:lnTo>
                      <a:pt x="4471" y="2646"/>
                    </a:lnTo>
                    <a:lnTo>
                      <a:pt x="4452" y="2631"/>
                    </a:lnTo>
                    <a:lnTo>
                      <a:pt x="4435" y="2614"/>
                    </a:lnTo>
                    <a:lnTo>
                      <a:pt x="4420" y="2595"/>
                    </a:lnTo>
                    <a:lnTo>
                      <a:pt x="4406" y="2574"/>
                    </a:lnTo>
                    <a:lnTo>
                      <a:pt x="4393" y="2550"/>
                    </a:lnTo>
                    <a:lnTo>
                      <a:pt x="4382" y="2526"/>
                    </a:lnTo>
                    <a:lnTo>
                      <a:pt x="4371" y="2499"/>
                    </a:lnTo>
                    <a:lnTo>
                      <a:pt x="4361" y="2473"/>
                    </a:lnTo>
                    <a:lnTo>
                      <a:pt x="4351" y="2444"/>
                    </a:lnTo>
                    <a:lnTo>
                      <a:pt x="4341" y="2413"/>
                    </a:lnTo>
                    <a:lnTo>
                      <a:pt x="4332" y="2381"/>
                    </a:lnTo>
                    <a:lnTo>
                      <a:pt x="4313" y="2317"/>
                    </a:lnTo>
                    <a:lnTo>
                      <a:pt x="4293" y="2248"/>
                    </a:lnTo>
                    <a:lnTo>
                      <a:pt x="4283" y="2214"/>
                    </a:lnTo>
                    <a:lnTo>
                      <a:pt x="4271" y="2178"/>
                    </a:lnTo>
                    <a:lnTo>
                      <a:pt x="4259" y="2142"/>
                    </a:lnTo>
                    <a:lnTo>
                      <a:pt x="4245" y="2107"/>
                    </a:lnTo>
                    <a:lnTo>
                      <a:pt x="4227" y="2066"/>
                    </a:lnTo>
                    <a:lnTo>
                      <a:pt x="4210" y="2025"/>
                    </a:lnTo>
                    <a:lnTo>
                      <a:pt x="4192" y="1984"/>
                    </a:lnTo>
                    <a:lnTo>
                      <a:pt x="4172" y="1944"/>
                    </a:lnTo>
                    <a:lnTo>
                      <a:pt x="4152" y="1904"/>
                    </a:lnTo>
                    <a:lnTo>
                      <a:pt x="4131" y="1864"/>
                    </a:lnTo>
                    <a:lnTo>
                      <a:pt x="4108" y="1825"/>
                    </a:lnTo>
                    <a:lnTo>
                      <a:pt x="4085" y="1786"/>
                    </a:lnTo>
                    <a:lnTo>
                      <a:pt x="4062" y="1748"/>
                    </a:lnTo>
                    <a:lnTo>
                      <a:pt x="4037" y="1710"/>
                    </a:lnTo>
                    <a:lnTo>
                      <a:pt x="4012" y="1672"/>
                    </a:lnTo>
                    <a:lnTo>
                      <a:pt x="3986" y="1636"/>
                    </a:lnTo>
                    <a:lnTo>
                      <a:pt x="3960" y="1599"/>
                    </a:lnTo>
                    <a:lnTo>
                      <a:pt x="3932" y="1562"/>
                    </a:lnTo>
                    <a:lnTo>
                      <a:pt x="3903" y="1528"/>
                    </a:lnTo>
                    <a:lnTo>
                      <a:pt x="3874" y="1492"/>
                    </a:lnTo>
                    <a:lnTo>
                      <a:pt x="3844" y="1458"/>
                    </a:lnTo>
                    <a:lnTo>
                      <a:pt x="3813" y="1425"/>
                    </a:lnTo>
                    <a:lnTo>
                      <a:pt x="3782" y="1391"/>
                    </a:lnTo>
                    <a:lnTo>
                      <a:pt x="3750" y="1358"/>
                    </a:lnTo>
                    <a:lnTo>
                      <a:pt x="3716" y="1327"/>
                    </a:lnTo>
                    <a:lnTo>
                      <a:pt x="3682" y="1295"/>
                    </a:lnTo>
                    <a:lnTo>
                      <a:pt x="3647" y="1263"/>
                    </a:lnTo>
                    <a:lnTo>
                      <a:pt x="3612" y="1233"/>
                    </a:lnTo>
                    <a:lnTo>
                      <a:pt x="3576" y="1205"/>
                    </a:lnTo>
                    <a:lnTo>
                      <a:pt x="3538" y="1176"/>
                    </a:lnTo>
                    <a:lnTo>
                      <a:pt x="3501" y="1148"/>
                    </a:lnTo>
                    <a:lnTo>
                      <a:pt x="3463" y="1120"/>
                    </a:lnTo>
                    <a:lnTo>
                      <a:pt x="3424" y="1093"/>
                    </a:lnTo>
                    <a:lnTo>
                      <a:pt x="3384" y="1067"/>
                    </a:lnTo>
                    <a:lnTo>
                      <a:pt x="3343" y="1042"/>
                    </a:lnTo>
                    <a:lnTo>
                      <a:pt x="3302" y="1018"/>
                    </a:lnTo>
                    <a:lnTo>
                      <a:pt x="3202" y="963"/>
                    </a:lnTo>
                    <a:lnTo>
                      <a:pt x="3100" y="915"/>
                    </a:lnTo>
                    <a:lnTo>
                      <a:pt x="2998" y="872"/>
                    </a:lnTo>
                    <a:lnTo>
                      <a:pt x="2895" y="835"/>
                    </a:lnTo>
                    <a:lnTo>
                      <a:pt x="2790" y="802"/>
                    </a:lnTo>
                    <a:lnTo>
                      <a:pt x="2685" y="776"/>
                    </a:lnTo>
                    <a:lnTo>
                      <a:pt x="2579" y="755"/>
                    </a:lnTo>
                    <a:lnTo>
                      <a:pt x="2473" y="739"/>
                    </a:lnTo>
                    <a:lnTo>
                      <a:pt x="2367" y="728"/>
                    </a:lnTo>
                    <a:lnTo>
                      <a:pt x="2260" y="723"/>
                    </a:lnTo>
                    <a:lnTo>
                      <a:pt x="2154" y="722"/>
                    </a:lnTo>
                    <a:lnTo>
                      <a:pt x="2048" y="728"/>
                    </a:lnTo>
                    <a:lnTo>
                      <a:pt x="1942" y="738"/>
                    </a:lnTo>
                    <a:lnTo>
                      <a:pt x="1838" y="752"/>
                    </a:lnTo>
                    <a:lnTo>
                      <a:pt x="1734" y="772"/>
                    </a:lnTo>
                    <a:lnTo>
                      <a:pt x="1631" y="798"/>
                    </a:lnTo>
                    <a:lnTo>
                      <a:pt x="1530" y="828"/>
                    </a:lnTo>
                    <a:lnTo>
                      <a:pt x="1430" y="862"/>
                    </a:lnTo>
                    <a:lnTo>
                      <a:pt x="1332" y="901"/>
                    </a:lnTo>
                    <a:lnTo>
                      <a:pt x="1236" y="946"/>
                    </a:lnTo>
                    <a:lnTo>
                      <a:pt x="1141" y="995"/>
                    </a:lnTo>
                    <a:lnTo>
                      <a:pt x="1050" y="1048"/>
                    </a:lnTo>
                    <a:lnTo>
                      <a:pt x="960" y="1106"/>
                    </a:lnTo>
                    <a:lnTo>
                      <a:pt x="873" y="1168"/>
                    </a:lnTo>
                    <a:lnTo>
                      <a:pt x="789" y="1235"/>
                    </a:lnTo>
                    <a:lnTo>
                      <a:pt x="708" y="1306"/>
                    </a:lnTo>
                    <a:lnTo>
                      <a:pt x="630" y="1381"/>
                    </a:lnTo>
                    <a:lnTo>
                      <a:pt x="555" y="1461"/>
                    </a:lnTo>
                    <a:lnTo>
                      <a:pt x="484" y="1546"/>
                    </a:lnTo>
                    <a:lnTo>
                      <a:pt x="418" y="1634"/>
                    </a:lnTo>
                    <a:lnTo>
                      <a:pt x="354" y="1727"/>
                    </a:lnTo>
                    <a:lnTo>
                      <a:pt x="295" y="1822"/>
                    </a:lnTo>
                    <a:lnTo>
                      <a:pt x="241" y="1922"/>
                    </a:lnTo>
                    <a:lnTo>
                      <a:pt x="192" y="2024"/>
                    </a:lnTo>
                    <a:lnTo>
                      <a:pt x="150" y="2126"/>
                    </a:lnTo>
                    <a:lnTo>
                      <a:pt x="112" y="2229"/>
                    </a:lnTo>
                    <a:lnTo>
                      <a:pt x="80" y="2334"/>
                    </a:lnTo>
                    <a:lnTo>
                      <a:pt x="53" y="2439"/>
                    </a:lnTo>
                    <a:lnTo>
                      <a:pt x="32" y="2545"/>
                    </a:lnTo>
                    <a:lnTo>
                      <a:pt x="16" y="2651"/>
                    </a:lnTo>
                    <a:lnTo>
                      <a:pt x="5" y="2758"/>
                    </a:lnTo>
                    <a:lnTo>
                      <a:pt x="1" y="2865"/>
                    </a:lnTo>
                    <a:lnTo>
                      <a:pt x="0" y="2970"/>
                    </a:lnTo>
                    <a:lnTo>
                      <a:pt x="5" y="3077"/>
                    </a:lnTo>
                    <a:lnTo>
                      <a:pt x="15" y="3182"/>
                    </a:lnTo>
                    <a:lnTo>
                      <a:pt x="30" y="3287"/>
                    </a:lnTo>
                    <a:lnTo>
                      <a:pt x="50" y="3390"/>
                    </a:lnTo>
                    <a:lnTo>
                      <a:pt x="75" y="3493"/>
                    </a:lnTo>
                    <a:lnTo>
                      <a:pt x="105" y="3594"/>
                    </a:lnTo>
                    <a:lnTo>
                      <a:pt x="140" y="3694"/>
                    </a:lnTo>
                    <a:lnTo>
                      <a:pt x="179" y="3793"/>
                    </a:lnTo>
                    <a:lnTo>
                      <a:pt x="223" y="3888"/>
                    </a:lnTo>
                    <a:lnTo>
                      <a:pt x="271" y="3983"/>
                    </a:lnTo>
                    <a:lnTo>
                      <a:pt x="324" y="4075"/>
                    </a:lnTo>
                    <a:lnTo>
                      <a:pt x="383" y="4164"/>
                    </a:lnTo>
                    <a:lnTo>
                      <a:pt x="445" y="4252"/>
                    </a:lnTo>
                    <a:lnTo>
                      <a:pt x="512" y="4335"/>
                    </a:lnTo>
                    <a:lnTo>
                      <a:pt x="583" y="4416"/>
                    </a:lnTo>
                    <a:lnTo>
                      <a:pt x="659" y="4494"/>
                    </a:lnTo>
                    <a:lnTo>
                      <a:pt x="739" y="4568"/>
                    </a:lnTo>
                    <a:lnTo>
                      <a:pt x="823" y="4639"/>
                    </a:lnTo>
                    <a:lnTo>
                      <a:pt x="911" y="4707"/>
                    </a:lnTo>
                    <a:lnTo>
                      <a:pt x="1003" y="4771"/>
                    </a:lnTo>
                    <a:lnTo>
                      <a:pt x="1100" y="4829"/>
                    </a:lnTo>
                    <a:lnTo>
                      <a:pt x="1151" y="4857"/>
                    </a:lnTo>
                    <a:lnTo>
                      <a:pt x="1203" y="4885"/>
                    </a:lnTo>
                    <a:lnTo>
                      <a:pt x="1255" y="4911"/>
                    </a:lnTo>
                    <a:lnTo>
                      <a:pt x="1307" y="4934"/>
                    </a:lnTo>
                    <a:lnTo>
                      <a:pt x="1359" y="4957"/>
                    </a:lnTo>
                    <a:lnTo>
                      <a:pt x="1412" y="4978"/>
                    </a:lnTo>
                    <a:lnTo>
                      <a:pt x="1466" y="4998"/>
                    </a:lnTo>
                    <a:lnTo>
                      <a:pt x="1519" y="5016"/>
                    </a:lnTo>
                    <a:lnTo>
                      <a:pt x="1572" y="5033"/>
                    </a:lnTo>
                    <a:lnTo>
                      <a:pt x="1627" y="5048"/>
                    </a:lnTo>
                    <a:lnTo>
                      <a:pt x="1680" y="5062"/>
                    </a:lnTo>
                    <a:lnTo>
                      <a:pt x="1735" y="5075"/>
                    </a:lnTo>
                    <a:lnTo>
                      <a:pt x="1789" y="5086"/>
                    </a:lnTo>
                    <a:lnTo>
                      <a:pt x="1844" y="5095"/>
                    </a:lnTo>
                    <a:lnTo>
                      <a:pt x="1899" y="5104"/>
                    </a:lnTo>
                    <a:lnTo>
                      <a:pt x="1954" y="5111"/>
                    </a:lnTo>
                    <a:lnTo>
                      <a:pt x="2008" y="5116"/>
                    </a:lnTo>
                    <a:lnTo>
                      <a:pt x="2062" y="5121"/>
                    </a:lnTo>
                    <a:lnTo>
                      <a:pt x="2118" y="5123"/>
                    </a:lnTo>
                    <a:lnTo>
                      <a:pt x="2172" y="5124"/>
                    </a:lnTo>
                    <a:lnTo>
                      <a:pt x="2227" y="5124"/>
                    </a:lnTo>
                    <a:lnTo>
                      <a:pt x="2281" y="5123"/>
                    </a:lnTo>
                    <a:lnTo>
                      <a:pt x="2336" y="5121"/>
                    </a:lnTo>
                    <a:lnTo>
                      <a:pt x="2390" y="5116"/>
                    </a:lnTo>
                    <a:lnTo>
                      <a:pt x="2445" y="5111"/>
                    </a:lnTo>
                    <a:lnTo>
                      <a:pt x="2498" y="5104"/>
                    </a:lnTo>
                    <a:lnTo>
                      <a:pt x="2553" y="5096"/>
                    </a:lnTo>
                    <a:lnTo>
                      <a:pt x="2606" y="5086"/>
                    </a:lnTo>
                    <a:lnTo>
                      <a:pt x="2659" y="5076"/>
                    </a:lnTo>
                    <a:lnTo>
                      <a:pt x="2713" y="5064"/>
                    </a:lnTo>
                    <a:lnTo>
                      <a:pt x="2765" y="5051"/>
                    </a:lnTo>
                    <a:lnTo>
                      <a:pt x="2817" y="5036"/>
                    </a:lnTo>
                    <a:lnTo>
                      <a:pt x="3013" y="4973"/>
                    </a:lnTo>
                    <a:lnTo>
                      <a:pt x="3205" y="4900"/>
                    </a:lnTo>
                    <a:lnTo>
                      <a:pt x="3395" y="4816"/>
                    </a:lnTo>
                    <a:lnTo>
                      <a:pt x="3582" y="4723"/>
                    </a:lnTo>
                    <a:lnTo>
                      <a:pt x="3766" y="4621"/>
                    </a:lnTo>
                    <a:lnTo>
                      <a:pt x="3947" y="4509"/>
                    </a:lnTo>
                    <a:lnTo>
                      <a:pt x="4125" y="4389"/>
                    </a:lnTo>
                    <a:lnTo>
                      <a:pt x="4300" y="4263"/>
                    </a:lnTo>
                    <a:lnTo>
                      <a:pt x="4472" y="4127"/>
                    </a:lnTo>
                    <a:lnTo>
                      <a:pt x="4640" y="3986"/>
                    </a:lnTo>
                    <a:lnTo>
                      <a:pt x="4804" y="3837"/>
                    </a:lnTo>
                    <a:lnTo>
                      <a:pt x="4965" y="3683"/>
                    </a:lnTo>
                    <a:lnTo>
                      <a:pt x="5123" y="3523"/>
                    </a:lnTo>
                    <a:lnTo>
                      <a:pt x="5277" y="3357"/>
                    </a:lnTo>
                    <a:lnTo>
                      <a:pt x="5425" y="3186"/>
                    </a:lnTo>
                    <a:lnTo>
                      <a:pt x="5571" y="3011"/>
                    </a:lnTo>
                    <a:lnTo>
                      <a:pt x="5713" y="2834"/>
                    </a:lnTo>
                    <a:lnTo>
                      <a:pt x="5850" y="2651"/>
                    </a:lnTo>
                    <a:lnTo>
                      <a:pt x="5983" y="2467"/>
                    </a:lnTo>
                    <a:lnTo>
                      <a:pt x="6112" y="2280"/>
                    </a:lnTo>
                    <a:lnTo>
                      <a:pt x="6236" y="2090"/>
                    </a:lnTo>
                    <a:lnTo>
                      <a:pt x="6356" y="1899"/>
                    </a:lnTo>
                    <a:lnTo>
                      <a:pt x="6470" y="1707"/>
                    </a:lnTo>
                    <a:lnTo>
                      <a:pt x="6580" y="1515"/>
                    </a:lnTo>
                    <a:lnTo>
                      <a:pt x="6686" y="1321"/>
                    </a:lnTo>
                    <a:lnTo>
                      <a:pt x="6786" y="1128"/>
                    </a:lnTo>
                    <a:lnTo>
                      <a:pt x="6881" y="936"/>
                    </a:lnTo>
                    <a:lnTo>
                      <a:pt x="6971" y="745"/>
                    </a:lnTo>
                    <a:lnTo>
                      <a:pt x="7056" y="556"/>
                    </a:lnTo>
                    <a:lnTo>
                      <a:pt x="7135" y="368"/>
                    </a:lnTo>
                    <a:lnTo>
                      <a:pt x="7209" y="182"/>
                    </a:lnTo>
                    <a:lnTo>
                      <a:pt x="72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7" name="Freeform 19">
                <a:extLst>
                  <a:ext uri="{FF2B5EF4-FFF2-40B4-BE49-F238E27FC236}">
                    <a16:creationId xmlns:a16="http://schemas.microsoft.com/office/drawing/2014/main" id="{E6E5958D-2B52-4F62-99C7-1A365A620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989" y="3370001"/>
                <a:ext cx="2786221" cy="2027317"/>
              </a:xfrm>
              <a:custGeom>
                <a:avLst/>
                <a:gdLst>
                  <a:gd name="T0" fmla="*/ 369 w 7271"/>
                  <a:gd name="T1" fmla="*/ 160 h 5291"/>
                  <a:gd name="T2" fmla="*/ 869 w 7271"/>
                  <a:gd name="T3" fmla="*/ 192 h 5291"/>
                  <a:gd name="T4" fmla="*/ 1366 w 7271"/>
                  <a:gd name="T5" fmla="*/ 249 h 5291"/>
                  <a:gd name="T6" fmla="*/ 1847 w 7271"/>
                  <a:gd name="T7" fmla="*/ 330 h 5291"/>
                  <a:gd name="T8" fmla="*/ 2301 w 7271"/>
                  <a:gd name="T9" fmla="*/ 434 h 5291"/>
                  <a:gd name="T10" fmla="*/ 2712 w 7271"/>
                  <a:gd name="T11" fmla="*/ 556 h 5291"/>
                  <a:gd name="T12" fmla="*/ 3067 w 7271"/>
                  <a:gd name="T13" fmla="*/ 695 h 5291"/>
                  <a:gd name="T14" fmla="*/ 3356 w 7271"/>
                  <a:gd name="T15" fmla="*/ 849 h 5291"/>
                  <a:gd name="T16" fmla="*/ 3544 w 7271"/>
                  <a:gd name="T17" fmla="*/ 992 h 5291"/>
                  <a:gd name="T18" fmla="*/ 3651 w 7271"/>
                  <a:gd name="T19" fmla="*/ 1111 h 5291"/>
                  <a:gd name="T20" fmla="*/ 3694 w 7271"/>
                  <a:gd name="T21" fmla="*/ 1215 h 5291"/>
                  <a:gd name="T22" fmla="*/ 3684 w 7271"/>
                  <a:gd name="T23" fmla="*/ 1309 h 5291"/>
                  <a:gd name="T24" fmla="*/ 3635 w 7271"/>
                  <a:gd name="T25" fmla="*/ 1401 h 5291"/>
                  <a:gd name="T26" fmla="*/ 3557 w 7271"/>
                  <a:gd name="T27" fmla="*/ 1492 h 5291"/>
                  <a:gd name="T28" fmla="*/ 3414 w 7271"/>
                  <a:gd name="T29" fmla="*/ 1643 h 5291"/>
                  <a:gd name="T30" fmla="*/ 3314 w 7271"/>
                  <a:gd name="T31" fmla="*/ 1764 h 5291"/>
                  <a:gd name="T32" fmla="*/ 3212 w 7271"/>
                  <a:gd name="T33" fmla="*/ 1911 h 5291"/>
                  <a:gd name="T34" fmla="*/ 3121 w 7271"/>
                  <a:gd name="T35" fmla="*/ 2066 h 5291"/>
                  <a:gd name="T36" fmla="*/ 3044 w 7271"/>
                  <a:gd name="T37" fmla="*/ 2230 h 5291"/>
                  <a:gd name="T38" fmla="*/ 2980 w 7271"/>
                  <a:gd name="T39" fmla="*/ 2400 h 5291"/>
                  <a:gd name="T40" fmla="*/ 2930 w 7271"/>
                  <a:gd name="T41" fmla="*/ 2576 h 5291"/>
                  <a:gd name="T42" fmla="*/ 2894 w 7271"/>
                  <a:gd name="T43" fmla="*/ 2759 h 5291"/>
                  <a:gd name="T44" fmla="*/ 2874 w 7271"/>
                  <a:gd name="T45" fmla="*/ 2946 h 5291"/>
                  <a:gd name="T46" fmla="*/ 2872 w 7271"/>
                  <a:gd name="T47" fmla="*/ 3203 h 5291"/>
                  <a:gd name="T48" fmla="*/ 2938 w 7271"/>
                  <a:gd name="T49" fmla="*/ 3640 h 5291"/>
                  <a:gd name="T50" fmla="*/ 3086 w 7271"/>
                  <a:gd name="T51" fmla="*/ 4044 h 5291"/>
                  <a:gd name="T52" fmla="*/ 3306 w 7271"/>
                  <a:gd name="T53" fmla="*/ 4407 h 5291"/>
                  <a:gd name="T54" fmla="*/ 3590 w 7271"/>
                  <a:gd name="T55" fmla="*/ 4719 h 5291"/>
                  <a:gd name="T56" fmla="*/ 3929 w 7271"/>
                  <a:gd name="T57" fmla="*/ 4972 h 5291"/>
                  <a:gd name="T58" fmla="*/ 4313 w 7271"/>
                  <a:gd name="T59" fmla="*/ 5157 h 5291"/>
                  <a:gd name="T60" fmla="*/ 4734 w 7271"/>
                  <a:gd name="T61" fmla="*/ 5266 h 5291"/>
                  <a:gd name="T62" fmla="*/ 5183 w 7271"/>
                  <a:gd name="T63" fmla="*/ 5288 h 5291"/>
                  <a:gd name="T64" fmla="*/ 5620 w 7271"/>
                  <a:gd name="T65" fmla="*/ 5221 h 5291"/>
                  <a:gd name="T66" fmla="*/ 6024 w 7271"/>
                  <a:gd name="T67" fmla="*/ 5073 h 5291"/>
                  <a:gd name="T68" fmla="*/ 6387 w 7271"/>
                  <a:gd name="T69" fmla="*/ 4853 h 5291"/>
                  <a:gd name="T70" fmla="*/ 6699 w 7271"/>
                  <a:gd name="T71" fmla="*/ 4570 h 5291"/>
                  <a:gd name="T72" fmla="*/ 6953 w 7271"/>
                  <a:gd name="T73" fmla="*/ 4231 h 5291"/>
                  <a:gd name="T74" fmla="*/ 7137 w 7271"/>
                  <a:gd name="T75" fmla="*/ 3846 h 5291"/>
                  <a:gd name="T76" fmla="*/ 7245 w 7271"/>
                  <a:gd name="T77" fmla="*/ 3425 h 5291"/>
                  <a:gd name="T78" fmla="*/ 7271 w 7271"/>
                  <a:gd name="T79" fmla="*/ 3032 h 5291"/>
                  <a:gd name="T80" fmla="*/ 7252 w 7271"/>
                  <a:gd name="T81" fmla="*/ 2802 h 5291"/>
                  <a:gd name="T82" fmla="*/ 7212 w 7271"/>
                  <a:gd name="T83" fmla="*/ 2580 h 5291"/>
                  <a:gd name="T84" fmla="*/ 7148 w 7271"/>
                  <a:gd name="T85" fmla="*/ 2365 h 5291"/>
                  <a:gd name="T86" fmla="*/ 7065 w 7271"/>
                  <a:gd name="T87" fmla="*/ 2161 h 5291"/>
                  <a:gd name="T88" fmla="*/ 6963 w 7271"/>
                  <a:gd name="T89" fmla="*/ 1967 h 5291"/>
                  <a:gd name="T90" fmla="*/ 6843 w 7271"/>
                  <a:gd name="T91" fmla="*/ 1785 h 5291"/>
                  <a:gd name="T92" fmla="*/ 6705 w 7271"/>
                  <a:gd name="T93" fmla="*/ 1617 h 5291"/>
                  <a:gd name="T94" fmla="*/ 6439 w 7271"/>
                  <a:gd name="T95" fmla="*/ 1363 h 5291"/>
                  <a:gd name="T96" fmla="*/ 5758 w 7271"/>
                  <a:gd name="T97" fmla="*/ 886 h 5291"/>
                  <a:gd name="T98" fmla="*/ 4978 w 7271"/>
                  <a:gd name="T99" fmla="*/ 522 h 5291"/>
                  <a:gd name="T100" fmla="*/ 4128 w 7271"/>
                  <a:gd name="T101" fmla="*/ 260 h 5291"/>
                  <a:gd name="T102" fmla="*/ 3236 w 7271"/>
                  <a:gd name="T103" fmla="*/ 94 h 5291"/>
                  <a:gd name="T104" fmla="*/ 2331 w 7271"/>
                  <a:gd name="T105" fmla="*/ 13 h 5291"/>
                  <a:gd name="T106" fmla="*/ 1440 w 7271"/>
                  <a:gd name="T107" fmla="*/ 7 h 5291"/>
                  <a:gd name="T108" fmla="*/ 591 w 7271"/>
                  <a:gd name="T109" fmla="*/ 70 h 5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71" h="5291">
                    <a:moveTo>
                      <a:pt x="0" y="156"/>
                    </a:moveTo>
                    <a:lnTo>
                      <a:pt x="122" y="156"/>
                    </a:lnTo>
                    <a:lnTo>
                      <a:pt x="245" y="157"/>
                    </a:lnTo>
                    <a:lnTo>
                      <a:pt x="369" y="160"/>
                    </a:lnTo>
                    <a:lnTo>
                      <a:pt x="493" y="166"/>
                    </a:lnTo>
                    <a:lnTo>
                      <a:pt x="618" y="173"/>
                    </a:lnTo>
                    <a:lnTo>
                      <a:pt x="744" y="182"/>
                    </a:lnTo>
                    <a:lnTo>
                      <a:pt x="869" y="192"/>
                    </a:lnTo>
                    <a:lnTo>
                      <a:pt x="994" y="204"/>
                    </a:lnTo>
                    <a:lnTo>
                      <a:pt x="1118" y="217"/>
                    </a:lnTo>
                    <a:lnTo>
                      <a:pt x="1243" y="233"/>
                    </a:lnTo>
                    <a:lnTo>
                      <a:pt x="1366" y="249"/>
                    </a:lnTo>
                    <a:lnTo>
                      <a:pt x="1488" y="267"/>
                    </a:lnTo>
                    <a:lnTo>
                      <a:pt x="1609" y="287"/>
                    </a:lnTo>
                    <a:lnTo>
                      <a:pt x="1729" y="308"/>
                    </a:lnTo>
                    <a:lnTo>
                      <a:pt x="1847" y="330"/>
                    </a:lnTo>
                    <a:lnTo>
                      <a:pt x="1964" y="354"/>
                    </a:lnTo>
                    <a:lnTo>
                      <a:pt x="2078" y="379"/>
                    </a:lnTo>
                    <a:lnTo>
                      <a:pt x="2191" y="406"/>
                    </a:lnTo>
                    <a:lnTo>
                      <a:pt x="2301" y="434"/>
                    </a:lnTo>
                    <a:lnTo>
                      <a:pt x="2407" y="463"/>
                    </a:lnTo>
                    <a:lnTo>
                      <a:pt x="2512" y="493"/>
                    </a:lnTo>
                    <a:lnTo>
                      <a:pt x="2613" y="524"/>
                    </a:lnTo>
                    <a:lnTo>
                      <a:pt x="2712" y="556"/>
                    </a:lnTo>
                    <a:lnTo>
                      <a:pt x="2806" y="589"/>
                    </a:lnTo>
                    <a:lnTo>
                      <a:pt x="2897" y="623"/>
                    </a:lnTo>
                    <a:lnTo>
                      <a:pt x="2984" y="658"/>
                    </a:lnTo>
                    <a:lnTo>
                      <a:pt x="3067" y="695"/>
                    </a:lnTo>
                    <a:lnTo>
                      <a:pt x="3146" y="732"/>
                    </a:lnTo>
                    <a:lnTo>
                      <a:pt x="3221" y="771"/>
                    </a:lnTo>
                    <a:lnTo>
                      <a:pt x="3291" y="809"/>
                    </a:lnTo>
                    <a:lnTo>
                      <a:pt x="3356" y="849"/>
                    </a:lnTo>
                    <a:lnTo>
                      <a:pt x="3416" y="889"/>
                    </a:lnTo>
                    <a:lnTo>
                      <a:pt x="3464" y="925"/>
                    </a:lnTo>
                    <a:lnTo>
                      <a:pt x="3506" y="958"/>
                    </a:lnTo>
                    <a:lnTo>
                      <a:pt x="3544" y="992"/>
                    </a:lnTo>
                    <a:lnTo>
                      <a:pt x="3577" y="1023"/>
                    </a:lnTo>
                    <a:lnTo>
                      <a:pt x="3606" y="1053"/>
                    </a:lnTo>
                    <a:lnTo>
                      <a:pt x="3631" y="1083"/>
                    </a:lnTo>
                    <a:lnTo>
                      <a:pt x="3651" y="1111"/>
                    </a:lnTo>
                    <a:lnTo>
                      <a:pt x="3668" y="1137"/>
                    </a:lnTo>
                    <a:lnTo>
                      <a:pt x="3680" y="1164"/>
                    </a:lnTo>
                    <a:lnTo>
                      <a:pt x="3689" y="1189"/>
                    </a:lnTo>
                    <a:lnTo>
                      <a:pt x="3694" y="1215"/>
                    </a:lnTo>
                    <a:lnTo>
                      <a:pt x="3695" y="1239"/>
                    </a:lnTo>
                    <a:lnTo>
                      <a:pt x="3695" y="1263"/>
                    </a:lnTo>
                    <a:lnTo>
                      <a:pt x="3691" y="1286"/>
                    </a:lnTo>
                    <a:lnTo>
                      <a:pt x="3684" y="1309"/>
                    </a:lnTo>
                    <a:lnTo>
                      <a:pt x="3675" y="1333"/>
                    </a:lnTo>
                    <a:lnTo>
                      <a:pt x="3664" y="1355"/>
                    </a:lnTo>
                    <a:lnTo>
                      <a:pt x="3651" y="1378"/>
                    </a:lnTo>
                    <a:lnTo>
                      <a:pt x="3635" y="1401"/>
                    </a:lnTo>
                    <a:lnTo>
                      <a:pt x="3619" y="1423"/>
                    </a:lnTo>
                    <a:lnTo>
                      <a:pt x="3600" y="1446"/>
                    </a:lnTo>
                    <a:lnTo>
                      <a:pt x="3580" y="1468"/>
                    </a:lnTo>
                    <a:lnTo>
                      <a:pt x="3557" y="1492"/>
                    </a:lnTo>
                    <a:lnTo>
                      <a:pt x="3535" y="1515"/>
                    </a:lnTo>
                    <a:lnTo>
                      <a:pt x="3489" y="1564"/>
                    </a:lnTo>
                    <a:lnTo>
                      <a:pt x="3440" y="1615"/>
                    </a:lnTo>
                    <a:lnTo>
                      <a:pt x="3414" y="1643"/>
                    </a:lnTo>
                    <a:lnTo>
                      <a:pt x="3390" y="1670"/>
                    </a:lnTo>
                    <a:lnTo>
                      <a:pt x="3365" y="1698"/>
                    </a:lnTo>
                    <a:lnTo>
                      <a:pt x="3341" y="1728"/>
                    </a:lnTo>
                    <a:lnTo>
                      <a:pt x="3314" y="1764"/>
                    </a:lnTo>
                    <a:lnTo>
                      <a:pt x="3287" y="1800"/>
                    </a:lnTo>
                    <a:lnTo>
                      <a:pt x="3261" y="1836"/>
                    </a:lnTo>
                    <a:lnTo>
                      <a:pt x="3236" y="1873"/>
                    </a:lnTo>
                    <a:lnTo>
                      <a:pt x="3212" y="1911"/>
                    </a:lnTo>
                    <a:lnTo>
                      <a:pt x="3187" y="1948"/>
                    </a:lnTo>
                    <a:lnTo>
                      <a:pt x="3165" y="1987"/>
                    </a:lnTo>
                    <a:lnTo>
                      <a:pt x="3143" y="2026"/>
                    </a:lnTo>
                    <a:lnTo>
                      <a:pt x="3121" y="2066"/>
                    </a:lnTo>
                    <a:lnTo>
                      <a:pt x="3101" y="2106"/>
                    </a:lnTo>
                    <a:lnTo>
                      <a:pt x="3081" y="2147"/>
                    </a:lnTo>
                    <a:lnTo>
                      <a:pt x="3062" y="2188"/>
                    </a:lnTo>
                    <a:lnTo>
                      <a:pt x="3044" y="2230"/>
                    </a:lnTo>
                    <a:lnTo>
                      <a:pt x="3026" y="2272"/>
                    </a:lnTo>
                    <a:lnTo>
                      <a:pt x="3010" y="2314"/>
                    </a:lnTo>
                    <a:lnTo>
                      <a:pt x="2994" y="2356"/>
                    </a:lnTo>
                    <a:lnTo>
                      <a:pt x="2980" y="2400"/>
                    </a:lnTo>
                    <a:lnTo>
                      <a:pt x="2965" y="2443"/>
                    </a:lnTo>
                    <a:lnTo>
                      <a:pt x="2953" y="2487"/>
                    </a:lnTo>
                    <a:lnTo>
                      <a:pt x="2941" y="2532"/>
                    </a:lnTo>
                    <a:lnTo>
                      <a:pt x="2930" y="2576"/>
                    </a:lnTo>
                    <a:lnTo>
                      <a:pt x="2918" y="2622"/>
                    </a:lnTo>
                    <a:lnTo>
                      <a:pt x="2910" y="2667"/>
                    </a:lnTo>
                    <a:lnTo>
                      <a:pt x="2901" y="2713"/>
                    </a:lnTo>
                    <a:lnTo>
                      <a:pt x="2894" y="2759"/>
                    </a:lnTo>
                    <a:lnTo>
                      <a:pt x="2887" y="2805"/>
                    </a:lnTo>
                    <a:lnTo>
                      <a:pt x="2882" y="2852"/>
                    </a:lnTo>
                    <a:lnTo>
                      <a:pt x="2877" y="2900"/>
                    </a:lnTo>
                    <a:lnTo>
                      <a:pt x="2874" y="2946"/>
                    </a:lnTo>
                    <a:lnTo>
                      <a:pt x="2871" y="2994"/>
                    </a:lnTo>
                    <a:lnTo>
                      <a:pt x="2870" y="3042"/>
                    </a:lnTo>
                    <a:lnTo>
                      <a:pt x="2870" y="3090"/>
                    </a:lnTo>
                    <a:lnTo>
                      <a:pt x="2872" y="3203"/>
                    </a:lnTo>
                    <a:lnTo>
                      <a:pt x="2881" y="3315"/>
                    </a:lnTo>
                    <a:lnTo>
                      <a:pt x="2894" y="3425"/>
                    </a:lnTo>
                    <a:lnTo>
                      <a:pt x="2914" y="3533"/>
                    </a:lnTo>
                    <a:lnTo>
                      <a:pt x="2938" y="3640"/>
                    </a:lnTo>
                    <a:lnTo>
                      <a:pt x="2968" y="3744"/>
                    </a:lnTo>
                    <a:lnTo>
                      <a:pt x="3003" y="3846"/>
                    </a:lnTo>
                    <a:lnTo>
                      <a:pt x="3042" y="3946"/>
                    </a:lnTo>
                    <a:lnTo>
                      <a:pt x="3086" y="4044"/>
                    </a:lnTo>
                    <a:lnTo>
                      <a:pt x="3135" y="4139"/>
                    </a:lnTo>
                    <a:lnTo>
                      <a:pt x="3187" y="4231"/>
                    </a:lnTo>
                    <a:lnTo>
                      <a:pt x="3245" y="4320"/>
                    </a:lnTo>
                    <a:lnTo>
                      <a:pt x="3306" y="4407"/>
                    </a:lnTo>
                    <a:lnTo>
                      <a:pt x="3372" y="4490"/>
                    </a:lnTo>
                    <a:lnTo>
                      <a:pt x="3441" y="4570"/>
                    </a:lnTo>
                    <a:lnTo>
                      <a:pt x="3514" y="4647"/>
                    </a:lnTo>
                    <a:lnTo>
                      <a:pt x="3590" y="4719"/>
                    </a:lnTo>
                    <a:lnTo>
                      <a:pt x="3670" y="4788"/>
                    </a:lnTo>
                    <a:lnTo>
                      <a:pt x="3753" y="4853"/>
                    </a:lnTo>
                    <a:lnTo>
                      <a:pt x="3840" y="4914"/>
                    </a:lnTo>
                    <a:lnTo>
                      <a:pt x="3929" y="4972"/>
                    </a:lnTo>
                    <a:lnTo>
                      <a:pt x="4021" y="5025"/>
                    </a:lnTo>
                    <a:lnTo>
                      <a:pt x="4115" y="5073"/>
                    </a:lnTo>
                    <a:lnTo>
                      <a:pt x="4213" y="5118"/>
                    </a:lnTo>
                    <a:lnTo>
                      <a:pt x="4313" y="5157"/>
                    </a:lnTo>
                    <a:lnTo>
                      <a:pt x="4415" y="5192"/>
                    </a:lnTo>
                    <a:lnTo>
                      <a:pt x="4520" y="5221"/>
                    </a:lnTo>
                    <a:lnTo>
                      <a:pt x="4627" y="5246"/>
                    </a:lnTo>
                    <a:lnTo>
                      <a:pt x="4734" y="5266"/>
                    </a:lnTo>
                    <a:lnTo>
                      <a:pt x="4844" y="5279"/>
                    </a:lnTo>
                    <a:lnTo>
                      <a:pt x="4957" y="5288"/>
                    </a:lnTo>
                    <a:lnTo>
                      <a:pt x="5070" y="5291"/>
                    </a:lnTo>
                    <a:lnTo>
                      <a:pt x="5183" y="5288"/>
                    </a:lnTo>
                    <a:lnTo>
                      <a:pt x="5295" y="5279"/>
                    </a:lnTo>
                    <a:lnTo>
                      <a:pt x="5405" y="5266"/>
                    </a:lnTo>
                    <a:lnTo>
                      <a:pt x="5513" y="5246"/>
                    </a:lnTo>
                    <a:lnTo>
                      <a:pt x="5620" y="5221"/>
                    </a:lnTo>
                    <a:lnTo>
                      <a:pt x="5725" y="5192"/>
                    </a:lnTo>
                    <a:lnTo>
                      <a:pt x="5827" y="5157"/>
                    </a:lnTo>
                    <a:lnTo>
                      <a:pt x="5927" y="5118"/>
                    </a:lnTo>
                    <a:lnTo>
                      <a:pt x="6024" y="5073"/>
                    </a:lnTo>
                    <a:lnTo>
                      <a:pt x="6119" y="5025"/>
                    </a:lnTo>
                    <a:lnTo>
                      <a:pt x="6211" y="4972"/>
                    </a:lnTo>
                    <a:lnTo>
                      <a:pt x="6300" y="4914"/>
                    </a:lnTo>
                    <a:lnTo>
                      <a:pt x="6387" y="4853"/>
                    </a:lnTo>
                    <a:lnTo>
                      <a:pt x="6470" y="4788"/>
                    </a:lnTo>
                    <a:lnTo>
                      <a:pt x="6549" y="4719"/>
                    </a:lnTo>
                    <a:lnTo>
                      <a:pt x="6626" y="4647"/>
                    </a:lnTo>
                    <a:lnTo>
                      <a:pt x="6699" y="4570"/>
                    </a:lnTo>
                    <a:lnTo>
                      <a:pt x="6768" y="4490"/>
                    </a:lnTo>
                    <a:lnTo>
                      <a:pt x="6834" y="4407"/>
                    </a:lnTo>
                    <a:lnTo>
                      <a:pt x="6895" y="4320"/>
                    </a:lnTo>
                    <a:lnTo>
                      <a:pt x="6953" y="4231"/>
                    </a:lnTo>
                    <a:lnTo>
                      <a:pt x="7005" y="4139"/>
                    </a:lnTo>
                    <a:lnTo>
                      <a:pt x="7054" y="4044"/>
                    </a:lnTo>
                    <a:lnTo>
                      <a:pt x="7098" y="3946"/>
                    </a:lnTo>
                    <a:lnTo>
                      <a:pt x="7137" y="3846"/>
                    </a:lnTo>
                    <a:lnTo>
                      <a:pt x="7172" y="3744"/>
                    </a:lnTo>
                    <a:lnTo>
                      <a:pt x="7202" y="3640"/>
                    </a:lnTo>
                    <a:lnTo>
                      <a:pt x="7226" y="3533"/>
                    </a:lnTo>
                    <a:lnTo>
                      <a:pt x="7245" y="3425"/>
                    </a:lnTo>
                    <a:lnTo>
                      <a:pt x="7259" y="3315"/>
                    </a:lnTo>
                    <a:lnTo>
                      <a:pt x="7268" y="3203"/>
                    </a:lnTo>
                    <a:lnTo>
                      <a:pt x="7271" y="3090"/>
                    </a:lnTo>
                    <a:lnTo>
                      <a:pt x="7271" y="3032"/>
                    </a:lnTo>
                    <a:lnTo>
                      <a:pt x="7267" y="2973"/>
                    </a:lnTo>
                    <a:lnTo>
                      <a:pt x="7264" y="2916"/>
                    </a:lnTo>
                    <a:lnTo>
                      <a:pt x="7258" y="2859"/>
                    </a:lnTo>
                    <a:lnTo>
                      <a:pt x="7252" y="2802"/>
                    </a:lnTo>
                    <a:lnTo>
                      <a:pt x="7244" y="2745"/>
                    </a:lnTo>
                    <a:lnTo>
                      <a:pt x="7235" y="2690"/>
                    </a:lnTo>
                    <a:lnTo>
                      <a:pt x="7224" y="2634"/>
                    </a:lnTo>
                    <a:lnTo>
                      <a:pt x="7212" y="2580"/>
                    </a:lnTo>
                    <a:lnTo>
                      <a:pt x="7197" y="2525"/>
                    </a:lnTo>
                    <a:lnTo>
                      <a:pt x="7183" y="2471"/>
                    </a:lnTo>
                    <a:lnTo>
                      <a:pt x="7166" y="2417"/>
                    </a:lnTo>
                    <a:lnTo>
                      <a:pt x="7148" y="2365"/>
                    </a:lnTo>
                    <a:lnTo>
                      <a:pt x="7129" y="2313"/>
                    </a:lnTo>
                    <a:lnTo>
                      <a:pt x="7109" y="2262"/>
                    </a:lnTo>
                    <a:lnTo>
                      <a:pt x="7088" y="2211"/>
                    </a:lnTo>
                    <a:lnTo>
                      <a:pt x="7065" y="2161"/>
                    </a:lnTo>
                    <a:lnTo>
                      <a:pt x="7042" y="2111"/>
                    </a:lnTo>
                    <a:lnTo>
                      <a:pt x="7016" y="2062"/>
                    </a:lnTo>
                    <a:lnTo>
                      <a:pt x="6990" y="2014"/>
                    </a:lnTo>
                    <a:lnTo>
                      <a:pt x="6963" y="1967"/>
                    </a:lnTo>
                    <a:lnTo>
                      <a:pt x="6935" y="1921"/>
                    </a:lnTo>
                    <a:lnTo>
                      <a:pt x="6905" y="1874"/>
                    </a:lnTo>
                    <a:lnTo>
                      <a:pt x="6874" y="1830"/>
                    </a:lnTo>
                    <a:lnTo>
                      <a:pt x="6843" y="1785"/>
                    </a:lnTo>
                    <a:lnTo>
                      <a:pt x="6809" y="1742"/>
                    </a:lnTo>
                    <a:lnTo>
                      <a:pt x="6776" y="1700"/>
                    </a:lnTo>
                    <a:lnTo>
                      <a:pt x="6740" y="1657"/>
                    </a:lnTo>
                    <a:lnTo>
                      <a:pt x="6705" y="1617"/>
                    </a:lnTo>
                    <a:lnTo>
                      <a:pt x="6668" y="1577"/>
                    </a:lnTo>
                    <a:lnTo>
                      <a:pt x="6630" y="1538"/>
                    </a:lnTo>
                    <a:lnTo>
                      <a:pt x="6592" y="1500"/>
                    </a:lnTo>
                    <a:lnTo>
                      <a:pt x="6439" y="1363"/>
                    </a:lnTo>
                    <a:lnTo>
                      <a:pt x="6279" y="1232"/>
                    </a:lnTo>
                    <a:lnTo>
                      <a:pt x="6113" y="1109"/>
                    </a:lnTo>
                    <a:lnTo>
                      <a:pt x="5938" y="994"/>
                    </a:lnTo>
                    <a:lnTo>
                      <a:pt x="5758" y="886"/>
                    </a:lnTo>
                    <a:lnTo>
                      <a:pt x="5570" y="785"/>
                    </a:lnTo>
                    <a:lnTo>
                      <a:pt x="5378" y="691"/>
                    </a:lnTo>
                    <a:lnTo>
                      <a:pt x="5180" y="603"/>
                    </a:lnTo>
                    <a:lnTo>
                      <a:pt x="4978" y="522"/>
                    </a:lnTo>
                    <a:lnTo>
                      <a:pt x="4770" y="447"/>
                    </a:lnTo>
                    <a:lnTo>
                      <a:pt x="4560" y="378"/>
                    </a:lnTo>
                    <a:lnTo>
                      <a:pt x="4345" y="316"/>
                    </a:lnTo>
                    <a:lnTo>
                      <a:pt x="4128" y="260"/>
                    </a:lnTo>
                    <a:lnTo>
                      <a:pt x="3908" y="210"/>
                    </a:lnTo>
                    <a:lnTo>
                      <a:pt x="3685" y="166"/>
                    </a:lnTo>
                    <a:lnTo>
                      <a:pt x="3462" y="127"/>
                    </a:lnTo>
                    <a:lnTo>
                      <a:pt x="3236" y="94"/>
                    </a:lnTo>
                    <a:lnTo>
                      <a:pt x="3010" y="66"/>
                    </a:lnTo>
                    <a:lnTo>
                      <a:pt x="2784" y="43"/>
                    </a:lnTo>
                    <a:lnTo>
                      <a:pt x="2557" y="25"/>
                    </a:lnTo>
                    <a:lnTo>
                      <a:pt x="2331" y="13"/>
                    </a:lnTo>
                    <a:lnTo>
                      <a:pt x="2106" y="4"/>
                    </a:lnTo>
                    <a:lnTo>
                      <a:pt x="1882" y="0"/>
                    </a:lnTo>
                    <a:lnTo>
                      <a:pt x="1660" y="2"/>
                    </a:lnTo>
                    <a:lnTo>
                      <a:pt x="1440" y="7"/>
                    </a:lnTo>
                    <a:lnTo>
                      <a:pt x="1223" y="17"/>
                    </a:lnTo>
                    <a:lnTo>
                      <a:pt x="1009" y="30"/>
                    </a:lnTo>
                    <a:lnTo>
                      <a:pt x="798" y="48"/>
                    </a:lnTo>
                    <a:lnTo>
                      <a:pt x="591" y="70"/>
                    </a:lnTo>
                    <a:lnTo>
                      <a:pt x="389" y="95"/>
                    </a:lnTo>
                    <a:lnTo>
                      <a:pt x="192" y="124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5F058818-2902-443E-9516-37989F8C9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272" y="3428999"/>
                <a:ext cx="1705521" cy="3086563"/>
              </a:xfrm>
              <a:custGeom>
                <a:avLst/>
                <a:gdLst>
                  <a:gd name="T0" fmla="*/ 2387 w 4453"/>
                  <a:gd name="T1" fmla="*/ 321 h 8058"/>
                  <a:gd name="T2" fmla="*/ 2610 w 4453"/>
                  <a:gd name="T3" fmla="*/ 770 h 8058"/>
                  <a:gd name="T4" fmla="*/ 2809 w 4453"/>
                  <a:gd name="T5" fmla="*/ 1229 h 8058"/>
                  <a:gd name="T6" fmla="*/ 2979 w 4453"/>
                  <a:gd name="T7" fmla="*/ 1687 h 8058"/>
                  <a:gd name="T8" fmla="*/ 3117 w 4453"/>
                  <a:gd name="T9" fmla="*/ 2130 h 8058"/>
                  <a:gd name="T10" fmla="*/ 3216 w 4453"/>
                  <a:gd name="T11" fmla="*/ 2548 h 8058"/>
                  <a:gd name="T12" fmla="*/ 3274 w 4453"/>
                  <a:gd name="T13" fmla="*/ 2926 h 8058"/>
                  <a:gd name="T14" fmla="*/ 3285 w 4453"/>
                  <a:gd name="T15" fmla="*/ 3253 h 8058"/>
                  <a:gd name="T16" fmla="*/ 3256 w 4453"/>
                  <a:gd name="T17" fmla="*/ 3487 h 8058"/>
                  <a:gd name="T18" fmla="*/ 3206 w 4453"/>
                  <a:gd name="T19" fmla="*/ 3638 h 8058"/>
                  <a:gd name="T20" fmla="*/ 3137 w 4453"/>
                  <a:gd name="T21" fmla="*/ 3728 h 8058"/>
                  <a:gd name="T22" fmla="*/ 3051 w 4453"/>
                  <a:gd name="T23" fmla="*/ 3767 h 8058"/>
                  <a:gd name="T24" fmla="*/ 2947 w 4453"/>
                  <a:gd name="T25" fmla="*/ 3770 h 8058"/>
                  <a:gd name="T26" fmla="*/ 2829 w 4453"/>
                  <a:gd name="T27" fmla="*/ 3749 h 8058"/>
                  <a:gd name="T28" fmla="*/ 2627 w 4453"/>
                  <a:gd name="T29" fmla="*/ 3699 h 8058"/>
                  <a:gd name="T30" fmla="*/ 2472 w 4453"/>
                  <a:gd name="T31" fmla="*/ 3674 h 8058"/>
                  <a:gd name="T32" fmla="*/ 2293 w 4453"/>
                  <a:gd name="T33" fmla="*/ 3658 h 8058"/>
                  <a:gd name="T34" fmla="*/ 2114 w 4453"/>
                  <a:gd name="T35" fmla="*/ 3658 h 8058"/>
                  <a:gd name="T36" fmla="*/ 1932 w 4453"/>
                  <a:gd name="T37" fmla="*/ 3673 h 8058"/>
                  <a:gd name="T38" fmla="*/ 1754 w 4453"/>
                  <a:gd name="T39" fmla="*/ 3702 h 8058"/>
                  <a:gd name="T40" fmla="*/ 1575 w 4453"/>
                  <a:gd name="T41" fmla="*/ 3747 h 8058"/>
                  <a:gd name="T42" fmla="*/ 1399 w 4453"/>
                  <a:gd name="T43" fmla="*/ 3807 h 8058"/>
                  <a:gd name="T44" fmla="*/ 1227 w 4453"/>
                  <a:gd name="T45" fmla="*/ 3884 h 8058"/>
                  <a:gd name="T46" fmla="*/ 1003 w 4453"/>
                  <a:gd name="T47" fmla="*/ 4011 h 8058"/>
                  <a:gd name="T48" fmla="*/ 659 w 4453"/>
                  <a:gd name="T49" fmla="*/ 4286 h 8058"/>
                  <a:gd name="T50" fmla="*/ 382 w 4453"/>
                  <a:gd name="T51" fmla="*/ 4616 h 8058"/>
                  <a:gd name="T52" fmla="*/ 179 w 4453"/>
                  <a:gd name="T53" fmla="*/ 4988 h 8058"/>
                  <a:gd name="T54" fmla="*/ 50 w 4453"/>
                  <a:gd name="T55" fmla="*/ 5391 h 8058"/>
                  <a:gd name="T56" fmla="*/ 0 w 4453"/>
                  <a:gd name="T57" fmla="*/ 5810 h 8058"/>
                  <a:gd name="T58" fmla="*/ 32 w 4453"/>
                  <a:gd name="T59" fmla="*/ 6235 h 8058"/>
                  <a:gd name="T60" fmla="*/ 149 w 4453"/>
                  <a:gd name="T61" fmla="*/ 6654 h 8058"/>
                  <a:gd name="T62" fmla="*/ 354 w 4453"/>
                  <a:gd name="T63" fmla="*/ 7054 h 8058"/>
                  <a:gd name="T64" fmla="*/ 630 w 4453"/>
                  <a:gd name="T65" fmla="*/ 7400 h 8058"/>
                  <a:gd name="T66" fmla="*/ 960 w 4453"/>
                  <a:gd name="T67" fmla="*/ 7675 h 8058"/>
                  <a:gd name="T68" fmla="*/ 1332 w 4453"/>
                  <a:gd name="T69" fmla="*/ 7880 h 8058"/>
                  <a:gd name="T70" fmla="*/ 1734 w 4453"/>
                  <a:gd name="T71" fmla="*/ 8008 h 8058"/>
                  <a:gd name="T72" fmla="*/ 2154 w 4453"/>
                  <a:gd name="T73" fmla="*/ 8058 h 8058"/>
                  <a:gd name="T74" fmla="*/ 2579 w 4453"/>
                  <a:gd name="T75" fmla="*/ 8025 h 8058"/>
                  <a:gd name="T76" fmla="*/ 2998 w 4453"/>
                  <a:gd name="T77" fmla="*/ 7909 h 8058"/>
                  <a:gd name="T78" fmla="*/ 3352 w 4453"/>
                  <a:gd name="T79" fmla="*/ 7733 h 8058"/>
                  <a:gd name="T80" fmla="*/ 3542 w 4453"/>
                  <a:gd name="T81" fmla="*/ 7603 h 8058"/>
                  <a:gd name="T82" fmla="*/ 3714 w 4453"/>
                  <a:gd name="T83" fmla="*/ 7456 h 8058"/>
                  <a:gd name="T84" fmla="*/ 3868 w 4453"/>
                  <a:gd name="T85" fmla="*/ 7295 h 8058"/>
                  <a:gd name="T86" fmla="*/ 4004 w 4453"/>
                  <a:gd name="T87" fmla="*/ 7121 h 8058"/>
                  <a:gd name="T88" fmla="*/ 4120 w 4453"/>
                  <a:gd name="T89" fmla="*/ 6935 h 8058"/>
                  <a:gd name="T90" fmla="*/ 4217 w 4453"/>
                  <a:gd name="T91" fmla="*/ 6740 h 8058"/>
                  <a:gd name="T92" fmla="*/ 4294 w 4453"/>
                  <a:gd name="T93" fmla="*/ 6536 h 8058"/>
                  <a:gd name="T94" fmla="*/ 4382 w 4453"/>
                  <a:gd name="T95" fmla="*/ 6180 h 8058"/>
                  <a:gd name="T96" fmla="*/ 4453 w 4453"/>
                  <a:gd name="T97" fmla="*/ 5351 h 8058"/>
                  <a:gd name="T98" fmla="*/ 4380 w 4453"/>
                  <a:gd name="T99" fmla="*/ 4493 h 8058"/>
                  <a:gd name="T100" fmla="*/ 4181 w 4453"/>
                  <a:gd name="T101" fmla="*/ 3627 h 8058"/>
                  <a:gd name="T102" fmla="*/ 3880 w 4453"/>
                  <a:gd name="T103" fmla="*/ 2771 h 8058"/>
                  <a:gd name="T104" fmla="*/ 3497 w 4453"/>
                  <a:gd name="T105" fmla="*/ 1947 h 8058"/>
                  <a:gd name="T106" fmla="*/ 3056 w 4453"/>
                  <a:gd name="T107" fmla="*/ 1172 h 8058"/>
                  <a:gd name="T108" fmla="*/ 2577 w 4453"/>
                  <a:gd name="T109" fmla="*/ 46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07" y="0"/>
                    </a:moveTo>
                    <a:lnTo>
                      <a:pt x="2268" y="106"/>
                    </a:lnTo>
                    <a:lnTo>
                      <a:pt x="2328" y="212"/>
                    </a:lnTo>
                    <a:lnTo>
                      <a:pt x="2387" y="321"/>
                    </a:lnTo>
                    <a:lnTo>
                      <a:pt x="2445" y="432"/>
                    </a:lnTo>
                    <a:lnTo>
                      <a:pt x="2502" y="543"/>
                    </a:lnTo>
                    <a:lnTo>
                      <a:pt x="2557" y="657"/>
                    </a:lnTo>
                    <a:lnTo>
                      <a:pt x="2610" y="770"/>
                    </a:lnTo>
                    <a:lnTo>
                      <a:pt x="2663" y="885"/>
                    </a:lnTo>
                    <a:lnTo>
                      <a:pt x="2713" y="999"/>
                    </a:lnTo>
                    <a:lnTo>
                      <a:pt x="2762" y="1115"/>
                    </a:lnTo>
                    <a:lnTo>
                      <a:pt x="2809" y="1229"/>
                    </a:lnTo>
                    <a:lnTo>
                      <a:pt x="2855" y="1345"/>
                    </a:lnTo>
                    <a:lnTo>
                      <a:pt x="2898" y="1459"/>
                    </a:lnTo>
                    <a:lnTo>
                      <a:pt x="2941" y="1574"/>
                    </a:lnTo>
                    <a:lnTo>
                      <a:pt x="2979" y="1687"/>
                    </a:lnTo>
                    <a:lnTo>
                      <a:pt x="3017" y="1800"/>
                    </a:lnTo>
                    <a:lnTo>
                      <a:pt x="3053" y="1911"/>
                    </a:lnTo>
                    <a:lnTo>
                      <a:pt x="3086" y="2021"/>
                    </a:lnTo>
                    <a:lnTo>
                      <a:pt x="3117" y="2130"/>
                    </a:lnTo>
                    <a:lnTo>
                      <a:pt x="3146" y="2238"/>
                    </a:lnTo>
                    <a:lnTo>
                      <a:pt x="3172" y="2344"/>
                    </a:lnTo>
                    <a:lnTo>
                      <a:pt x="3195" y="2447"/>
                    </a:lnTo>
                    <a:lnTo>
                      <a:pt x="3216" y="2548"/>
                    </a:lnTo>
                    <a:lnTo>
                      <a:pt x="3235" y="2647"/>
                    </a:lnTo>
                    <a:lnTo>
                      <a:pt x="3251" y="2743"/>
                    </a:lnTo>
                    <a:lnTo>
                      <a:pt x="3264" y="2836"/>
                    </a:lnTo>
                    <a:lnTo>
                      <a:pt x="3274" y="2926"/>
                    </a:lnTo>
                    <a:lnTo>
                      <a:pt x="3282" y="3013"/>
                    </a:lnTo>
                    <a:lnTo>
                      <a:pt x="3285" y="3096"/>
                    </a:lnTo>
                    <a:lnTo>
                      <a:pt x="3287" y="3176"/>
                    </a:lnTo>
                    <a:lnTo>
                      <a:pt x="3285" y="3253"/>
                    </a:lnTo>
                    <a:lnTo>
                      <a:pt x="3279" y="3325"/>
                    </a:lnTo>
                    <a:lnTo>
                      <a:pt x="3273" y="3384"/>
                    </a:lnTo>
                    <a:lnTo>
                      <a:pt x="3265" y="3438"/>
                    </a:lnTo>
                    <a:lnTo>
                      <a:pt x="3256" y="3487"/>
                    </a:lnTo>
                    <a:lnTo>
                      <a:pt x="3245" y="3532"/>
                    </a:lnTo>
                    <a:lnTo>
                      <a:pt x="3233" y="3572"/>
                    </a:lnTo>
                    <a:lnTo>
                      <a:pt x="3221" y="3607"/>
                    </a:lnTo>
                    <a:lnTo>
                      <a:pt x="3206" y="3638"/>
                    </a:lnTo>
                    <a:lnTo>
                      <a:pt x="3191" y="3666"/>
                    </a:lnTo>
                    <a:lnTo>
                      <a:pt x="3174" y="3690"/>
                    </a:lnTo>
                    <a:lnTo>
                      <a:pt x="3156" y="3710"/>
                    </a:lnTo>
                    <a:lnTo>
                      <a:pt x="3137" y="3728"/>
                    </a:lnTo>
                    <a:lnTo>
                      <a:pt x="3117" y="3742"/>
                    </a:lnTo>
                    <a:lnTo>
                      <a:pt x="3096" y="3753"/>
                    </a:lnTo>
                    <a:lnTo>
                      <a:pt x="3074" y="3762"/>
                    </a:lnTo>
                    <a:lnTo>
                      <a:pt x="3051" y="3767"/>
                    </a:lnTo>
                    <a:lnTo>
                      <a:pt x="3026" y="3772"/>
                    </a:lnTo>
                    <a:lnTo>
                      <a:pt x="3001" y="3773"/>
                    </a:lnTo>
                    <a:lnTo>
                      <a:pt x="2974" y="3773"/>
                    </a:lnTo>
                    <a:lnTo>
                      <a:pt x="2947" y="3770"/>
                    </a:lnTo>
                    <a:lnTo>
                      <a:pt x="2918" y="3767"/>
                    </a:lnTo>
                    <a:lnTo>
                      <a:pt x="2889" y="3762"/>
                    </a:lnTo>
                    <a:lnTo>
                      <a:pt x="2859" y="3756"/>
                    </a:lnTo>
                    <a:lnTo>
                      <a:pt x="2829" y="3749"/>
                    </a:lnTo>
                    <a:lnTo>
                      <a:pt x="2797" y="3742"/>
                    </a:lnTo>
                    <a:lnTo>
                      <a:pt x="2732" y="3725"/>
                    </a:lnTo>
                    <a:lnTo>
                      <a:pt x="2663" y="3708"/>
                    </a:lnTo>
                    <a:lnTo>
                      <a:pt x="2627" y="3699"/>
                    </a:lnTo>
                    <a:lnTo>
                      <a:pt x="2590" y="3693"/>
                    </a:lnTo>
                    <a:lnTo>
                      <a:pt x="2554" y="3685"/>
                    </a:lnTo>
                    <a:lnTo>
                      <a:pt x="2516" y="3679"/>
                    </a:lnTo>
                    <a:lnTo>
                      <a:pt x="2472" y="3674"/>
                    </a:lnTo>
                    <a:lnTo>
                      <a:pt x="2427" y="3668"/>
                    </a:lnTo>
                    <a:lnTo>
                      <a:pt x="2383" y="3664"/>
                    </a:lnTo>
                    <a:lnTo>
                      <a:pt x="2338" y="3660"/>
                    </a:lnTo>
                    <a:lnTo>
                      <a:pt x="2293" y="3658"/>
                    </a:lnTo>
                    <a:lnTo>
                      <a:pt x="2248" y="3657"/>
                    </a:lnTo>
                    <a:lnTo>
                      <a:pt x="2204" y="3656"/>
                    </a:lnTo>
                    <a:lnTo>
                      <a:pt x="2158" y="3657"/>
                    </a:lnTo>
                    <a:lnTo>
                      <a:pt x="2114" y="3658"/>
                    </a:lnTo>
                    <a:lnTo>
                      <a:pt x="2068" y="3660"/>
                    </a:lnTo>
                    <a:lnTo>
                      <a:pt x="2023" y="3664"/>
                    </a:lnTo>
                    <a:lnTo>
                      <a:pt x="1978" y="3667"/>
                    </a:lnTo>
                    <a:lnTo>
                      <a:pt x="1932" y="3673"/>
                    </a:lnTo>
                    <a:lnTo>
                      <a:pt x="1888" y="3678"/>
                    </a:lnTo>
                    <a:lnTo>
                      <a:pt x="1842" y="3685"/>
                    </a:lnTo>
                    <a:lnTo>
                      <a:pt x="1798" y="3693"/>
                    </a:lnTo>
                    <a:lnTo>
                      <a:pt x="1754" y="3702"/>
                    </a:lnTo>
                    <a:lnTo>
                      <a:pt x="1709" y="3712"/>
                    </a:lnTo>
                    <a:lnTo>
                      <a:pt x="1664" y="3723"/>
                    </a:lnTo>
                    <a:lnTo>
                      <a:pt x="1619" y="3734"/>
                    </a:lnTo>
                    <a:lnTo>
                      <a:pt x="1575" y="3747"/>
                    </a:lnTo>
                    <a:lnTo>
                      <a:pt x="1531" y="3760"/>
                    </a:lnTo>
                    <a:lnTo>
                      <a:pt x="1487" y="3775"/>
                    </a:lnTo>
                    <a:lnTo>
                      <a:pt x="1443" y="3790"/>
                    </a:lnTo>
                    <a:lnTo>
                      <a:pt x="1399" y="3807"/>
                    </a:lnTo>
                    <a:lnTo>
                      <a:pt x="1356" y="3825"/>
                    </a:lnTo>
                    <a:lnTo>
                      <a:pt x="1312" y="3844"/>
                    </a:lnTo>
                    <a:lnTo>
                      <a:pt x="1270" y="3863"/>
                    </a:lnTo>
                    <a:lnTo>
                      <a:pt x="1227" y="3884"/>
                    </a:lnTo>
                    <a:lnTo>
                      <a:pt x="1185" y="3905"/>
                    </a:lnTo>
                    <a:lnTo>
                      <a:pt x="1142" y="3928"/>
                    </a:lnTo>
                    <a:lnTo>
                      <a:pt x="1100" y="3952"/>
                    </a:lnTo>
                    <a:lnTo>
                      <a:pt x="1003" y="4011"/>
                    </a:lnTo>
                    <a:lnTo>
                      <a:pt x="911" y="4074"/>
                    </a:lnTo>
                    <a:lnTo>
                      <a:pt x="823" y="4141"/>
                    </a:lnTo>
                    <a:lnTo>
                      <a:pt x="739" y="4212"/>
                    </a:lnTo>
                    <a:lnTo>
                      <a:pt x="659" y="4286"/>
                    </a:lnTo>
                    <a:lnTo>
                      <a:pt x="583" y="4364"/>
                    </a:lnTo>
                    <a:lnTo>
                      <a:pt x="512" y="4445"/>
                    </a:lnTo>
                    <a:lnTo>
                      <a:pt x="445" y="4529"/>
                    </a:lnTo>
                    <a:lnTo>
                      <a:pt x="382" y="4616"/>
                    </a:lnTo>
                    <a:lnTo>
                      <a:pt x="324" y="4706"/>
                    </a:lnTo>
                    <a:lnTo>
                      <a:pt x="271" y="4798"/>
                    </a:lnTo>
                    <a:lnTo>
                      <a:pt x="223" y="4892"/>
                    </a:lnTo>
                    <a:lnTo>
                      <a:pt x="179" y="4988"/>
                    </a:lnTo>
                    <a:lnTo>
                      <a:pt x="140" y="5086"/>
                    </a:lnTo>
                    <a:lnTo>
                      <a:pt x="104" y="5186"/>
                    </a:lnTo>
                    <a:lnTo>
                      <a:pt x="75" y="5287"/>
                    </a:lnTo>
                    <a:lnTo>
                      <a:pt x="50" y="5391"/>
                    </a:lnTo>
                    <a:lnTo>
                      <a:pt x="30" y="5494"/>
                    </a:lnTo>
                    <a:lnTo>
                      <a:pt x="15" y="5598"/>
                    </a:lnTo>
                    <a:lnTo>
                      <a:pt x="5" y="5704"/>
                    </a:lnTo>
                    <a:lnTo>
                      <a:pt x="0" y="5810"/>
                    </a:lnTo>
                    <a:lnTo>
                      <a:pt x="0" y="5916"/>
                    </a:lnTo>
                    <a:lnTo>
                      <a:pt x="5" y="6023"/>
                    </a:lnTo>
                    <a:lnTo>
                      <a:pt x="16" y="6130"/>
                    </a:lnTo>
                    <a:lnTo>
                      <a:pt x="32" y="6235"/>
                    </a:lnTo>
                    <a:lnTo>
                      <a:pt x="53" y="6342"/>
                    </a:lnTo>
                    <a:lnTo>
                      <a:pt x="80" y="6446"/>
                    </a:lnTo>
                    <a:lnTo>
                      <a:pt x="112" y="6551"/>
                    </a:lnTo>
                    <a:lnTo>
                      <a:pt x="149" y="6654"/>
                    </a:lnTo>
                    <a:lnTo>
                      <a:pt x="192" y="6758"/>
                    </a:lnTo>
                    <a:lnTo>
                      <a:pt x="241" y="6859"/>
                    </a:lnTo>
                    <a:lnTo>
                      <a:pt x="294" y="6958"/>
                    </a:lnTo>
                    <a:lnTo>
                      <a:pt x="354" y="7054"/>
                    </a:lnTo>
                    <a:lnTo>
                      <a:pt x="418" y="7146"/>
                    </a:lnTo>
                    <a:lnTo>
                      <a:pt x="484" y="7235"/>
                    </a:lnTo>
                    <a:lnTo>
                      <a:pt x="556" y="7320"/>
                    </a:lnTo>
                    <a:lnTo>
                      <a:pt x="630" y="7400"/>
                    </a:lnTo>
                    <a:lnTo>
                      <a:pt x="708" y="7475"/>
                    </a:lnTo>
                    <a:lnTo>
                      <a:pt x="789" y="7546"/>
                    </a:lnTo>
                    <a:lnTo>
                      <a:pt x="873" y="7613"/>
                    </a:lnTo>
                    <a:lnTo>
                      <a:pt x="960" y="7675"/>
                    </a:lnTo>
                    <a:lnTo>
                      <a:pt x="1049" y="7733"/>
                    </a:lnTo>
                    <a:lnTo>
                      <a:pt x="1141" y="7787"/>
                    </a:lnTo>
                    <a:lnTo>
                      <a:pt x="1236" y="7835"/>
                    </a:lnTo>
                    <a:lnTo>
                      <a:pt x="1332" y="7880"/>
                    </a:lnTo>
                    <a:lnTo>
                      <a:pt x="1430" y="7919"/>
                    </a:lnTo>
                    <a:lnTo>
                      <a:pt x="1530" y="7953"/>
                    </a:lnTo>
                    <a:lnTo>
                      <a:pt x="1631" y="7983"/>
                    </a:lnTo>
                    <a:lnTo>
                      <a:pt x="1734" y="8008"/>
                    </a:lnTo>
                    <a:lnTo>
                      <a:pt x="1838" y="8028"/>
                    </a:lnTo>
                    <a:lnTo>
                      <a:pt x="1942" y="8043"/>
                    </a:lnTo>
                    <a:lnTo>
                      <a:pt x="2048" y="8053"/>
                    </a:lnTo>
                    <a:lnTo>
                      <a:pt x="2154" y="8058"/>
                    </a:lnTo>
                    <a:lnTo>
                      <a:pt x="2260" y="8058"/>
                    </a:lnTo>
                    <a:lnTo>
                      <a:pt x="2366" y="8052"/>
                    </a:lnTo>
                    <a:lnTo>
                      <a:pt x="2473" y="8042"/>
                    </a:lnTo>
                    <a:lnTo>
                      <a:pt x="2579" y="8025"/>
                    </a:lnTo>
                    <a:lnTo>
                      <a:pt x="2685" y="8004"/>
                    </a:lnTo>
                    <a:lnTo>
                      <a:pt x="2790" y="7978"/>
                    </a:lnTo>
                    <a:lnTo>
                      <a:pt x="2895" y="7947"/>
                    </a:lnTo>
                    <a:lnTo>
                      <a:pt x="2998" y="7909"/>
                    </a:lnTo>
                    <a:lnTo>
                      <a:pt x="3101" y="7865"/>
                    </a:lnTo>
                    <a:lnTo>
                      <a:pt x="3202" y="7818"/>
                    </a:lnTo>
                    <a:lnTo>
                      <a:pt x="3302" y="7763"/>
                    </a:lnTo>
                    <a:lnTo>
                      <a:pt x="3352" y="7733"/>
                    </a:lnTo>
                    <a:lnTo>
                      <a:pt x="3401" y="7702"/>
                    </a:lnTo>
                    <a:lnTo>
                      <a:pt x="3448" y="7670"/>
                    </a:lnTo>
                    <a:lnTo>
                      <a:pt x="3496" y="7637"/>
                    </a:lnTo>
                    <a:lnTo>
                      <a:pt x="3542" y="7603"/>
                    </a:lnTo>
                    <a:lnTo>
                      <a:pt x="3586" y="7568"/>
                    </a:lnTo>
                    <a:lnTo>
                      <a:pt x="3630" y="7531"/>
                    </a:lnTo>
                    <a:lnTo>
                      <a:pt x="3673" y="7494"/>
                    </a:lnTo>
                    <a:lnTo>
                      <a:pt x="3714" y="7456"/>
                    </a:lnTo>
                    <a:lnTo>
                      <a:pt x="3754" y="7418"/>
                    </a:lnTo>
                    <a:lnTo>
                      <a:pt x="3793" y="7378"/>
                    </a:lnTo>
                    <a:lnTo>
                      <a:pt x="3831" y="7336"/>
                    </a:lnTo>
                    <a:lnTo>
                      <a:pt x="3868" y="7295"/>
                    </a:lnTo>
                    <a:lnTo>
                      <a:pt x="3904" y="7252"/>
                    </a:lnTo>
                    <a:lnTo>
                      <a:pt x="3939" y="7210"/>
                    </a:lnTo>
                    <a:lnTo>
                      <a:pt x="3972" y="7165"/>
                    </a:lnTo>
                    <a:lnTo>
                      <a:pt x="4004" y="7121"/>
                    </a:lnTo>
                    <a:lnTo>
                      <a:pt x="4034" y="7075"/>
                    </a:lnTo>
                    <a:lnTo>
                      <a:pt x="4064" y="7030"/>
                    </a:lnTo>
                    <a:lnTo>
                      <a:pt x="4093" y="6982"/>
                    </a:lnTo>
                    <a:lnTo>
                      <a:pt x="4120" y="6935"/>
                    </a:lnTo>
                    <a:lnTo>
                      <a:pt x="4146" y="6888"/>
                    </a:lnTo>
                    <a:lnTo>
                      <a:pt x="4171" y="6839"/>
                    </a:lnTo>
                    <a:lnTo>
                      <a:pt x="4195" y="6790"/>
                    </a:lnTo>
                    <a:lnTo>
                      <a:pt x="4217" y="6740"/>
                    </a:lnTo>
                    <a:lnTo>
                      <a:pt x="4239" y="6690"/>
                    </a:lnTo>
                    <a:lnTo>
                      <a:pt x="4259" y="6639"/>
                    </a:lnTo>
                    <a:lnTo>
                      <a:pt x="4276" y="6589"/>
                    </a:lnTo>
                    <a:lnTo>
                      <a:pt x="4294" y="6536"/>
                    </a:lnTo>
                    <a:lnTo>
                      <a:pt x="4311" y="6485"/>
                    </a:lnTo>
                    <a:lnTo>
                      <a:pt x="4325" y="6433"/>
                    </a:lnTo>
                    <a:lnTo>
                      <a:pt x="4339" y="6380"/>
                    </a:lnTo>
                    <a:lnTo>
                      <a:pt x="4382" y="6180"/>
                    </a:lnTo>
                    <a:lnTo>
                      <a:pt x="4415" y="5976"/>
                    </a:lnTo>
                    <a:lnTo>
                      <a:pt x="4438" y="5770"/>
                    </a:lnTo>
                    <a:lnTo>
                      <a:pt x="4450" y="5562"/>
                    </a:lnTo>
                    <a:lnTo>
                      <a:pt x="4453" y="5351"/>
                    </a:lnTo>
                    <a:lnTo>
                      <a:pt x="4448" y="5138"/>
                    </a:lnTo>
                    <a:lnTo>
                      <a:pt x="4433" y="4924"/>
                    </a:lnTo>
                    <a:lnTo>
                      <a:pt x="4410" y="4709"/>
                    </a:lnTo>
                    <a:lnTo>
                      <a:pt x="4380" y="4493"/>
                    </a:lnTo>
                    <a:lnTo>
                      <a:pt x="4341" y="4276"/>
                    </a:lnTo>
                    <a:lnTo>
                      <a:pt x="4294" y="4059"/>
                    </a:lnTo>
                    <a:lnTo>
                      <a:pt x="4241" y="3843"/>
                    </a:lnTo>
                    <a:lnTo>
                      <a:pt x="4181" y="3627"/>
                    </a:lnTo>
                    <a:lnTo>
                      <a:pt x="4114" y="3410"/>
                    </a:lnTo>
                    <a:lnTo>
                      <a:pt x="4041" y="3196"/>
                    </a:lnTo>
                    <a:lnTo>
                      <a:pt x="3963" y="2983"/>
                    </a:lnTo>
                    <a:lnTo>
                      <a:pt x="3880" y="2771"/>
                    </a:lnTo>
                    <a:lnTo>
                      <a:pt x="3791" y="2561"/>
                    </a:lnTo>
                    <a:lnTo>
                      <a:pt x="3697" y="2354"/>
                    </a:lnTo>
                    <a:lnTo>
                      <a:pt x="3598" y="2149"/>
                    </a:lnTo>
                    <a:lnTo>
                      <a:pt x="3497" y="1947"/>
                    </a:lnTo>
                    <a:lnTo>
                      <a:pt x="3392" y="1748"/>
                    </a:lnTo>
                    <a:lnTo>
                      <a:pt x="3283" y="1552"/>
                    </a:lnTo>
                    <a:lnTo>
                      <a:pt x="3171" y="1360"/>
                    </a:lnTo>
                    <a:lnTo>
                      <a:pt x="3056" y="1172"/>
                    </a:lnTo>
                    <a:lnTo>
                      <a:pt x="2938" y="989"/>
                    </a:lnTo>
                    <a:lnTo>
                      <a:pt x="2819" y="811"/>
                    </a:lnTo>
                    <a:lnTo>
                      <a:pt x="2699" y="638"/>
                    </a:lnTo>
                    <a:lnTo>
                      <a:pt x="2577" y="469"/>
                    </a:lnTo>
                    <a:lnTo>
                      <a:pt x="2455" y="307"/>
                    </a:lnTo>
                    <a:lnTo>
                      <a:pt x="2330" y="150"/>
                    </a:lnTo>
                    <a:lnTo>
                      <a:pt x="2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89" name="Freeform 29">
                <a:extLst>
                  <a:ext uri="{FF2B5EF4-FFF2-40B4-BE49-F238E27FC236}">
                    <a16:creationId xmlns:a16="http://schemas.microsoft.com/office/drawing/2014/main" id="{EFC2C8EB-40B6-4699-BFFD-50C584EBC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182" y="342438"/>
                <a:ext cx="1705521" cy="3086563"/>
              </a:xfrm>
              <a:custGeom>
                <a:avLst/>
                <a:gdLst>
                  <a:gd name="T0" fmla="*/ 2066 w 4453"/>
                  <a:gd name="T1" fmla="*/ 7737 h 8058"/>
                  <a:gd name="T2" fmla="*/ 1843 w 4453"/>
                  <a:gd name="T3" fmla="*/ 7288 h 8058"/>
                  <a:gd name="T4" fmla="*/ 1644 w 4453"/>
                  <a:gd name="T5" fmla="*/ 6829 h 8058"/>
                  <a:gd name="T6" fmla="*/ 1474 w 4453"/>
                  <a:gd name="T7" fmla="*/ 6371 h 8058"/>
                  <a:gd name="T8" fmla="*/ 1336 w 4453"/>
                  <a:gd name="T9" fmla="*/ 5928 h 8058"/>
                  <a:gd name="T10" fmla="*/ 1237 w 4453"/>
                  <a:gd name="T11" fmla="*/ 5510 h 8058"/>
                  <a:gd name="T12" fmla="*/ 1179 w 4453"/>
                  <a:gd name="T13" fmla="*/ 5132 h 8058"/>
                  <a:gd name="T14" fmla="*/ 1168 w 4453"/>
                  <a:gd name="T15" fmla="*/ 4805 h 8058"/>
                  <a:gd name="T16" fmla="*/ 1197 w 4453"/>
                  <a:gd name="T17" fmla="*/ 4571 h 8058"/>
                  <a:gd name="T18" fmla="*/ 1247 w 4453"/>
                  <a:gd name="T19" fmla="*/ 4420 h 8058"/>
                  <a:gd name="T20" fmla="*/ 1316 w 4453"/>
                  <a:gd name="T21" fmla="*/ 4330 h 8058"/>
                  <a:gd name="T22" fmla="*/ 1402 w 4453"/>
                  <a:gd name="T23" fmla="*/ 4291 h 8058"/>
                  <a:gd name="T24" fmla="*/ 1506 w 4453"/>
                  <a:gd name="T25" fmla="*/ 4288 h 8058"/>
                  <a:gd name="T26" fmla="*/ 1624 w 4453"/>
                  <a:gd name="T27" fmla="*/ 4309 h 8058"/>
                  <a:gd name="T28" fmla="*/ 1826 w 4453"/>
                  <a:gd name="T29" fmla="*/ 4359 h 8058"/>
                  <a:gd name="T30" fmla="*/ 1981 w 4453"/>
                  <a:gd name="T31" fmla="*/ 4384 h 8058"/>
                  <a:gd name="T32" fmla="*/ 2160 w 4453"/>
                  <a:gd name="T33" fmla="*/ 4400 h 8058"/>
                  <a:gd name="T34" fmla="*/ 2339 w 4453"/>
                  <a:gd name="T35" fmla="*/ 4400 h 8058"/>
                  <a:gd name="T36" fmla="*/ 2521 w 4453"/>
                  <a:gd name="T37" fmla="*/ 4385 h 8058"/>
                  <a:gd name="T38" fmla="*/ 2699 w 4453"/>
                  <a:gd name="T39" fmla="*/ 4356 h 8058"/>
                  <a:gd name="T40" fmla="*/ 2878 w 4453"/>
                  <a:gd name="T41" fmla="*/ 4311 h 8058"/>
                  <a:gd name="T42" fmla="*/ 3054 w 4453"/>
                  <a:gd name="T43" fmla="*/ 4251 h 8058"/>
                  <a:gd name="T44" fmla="*/ 3226 w 4453"/>
                  <a:gd name="T45" fmla="*/ 4174 h 8058"/>
                  <a:gd name="T46" fmla="*/ 3450 w 4453"/>
                  <a:gd name="T47" fmla="*/ 4047 h 8058"/>
                  <a:gd name="T48" fmla="*/ 3794 w 4453"/>
                  <a:gd name="T49" fmla="*/ 3772 h 8058"/>
                  <a:gd name="T50" fmla="*/ 4071 w 4453"/>
                  <a:gd name="T51" fmla="*/ 3442 h 8058"/>
                  <a:gd name="T52" fmla="*/ 4274 w 4453"/>
                  <a:gd name="T53" fmla="*/ 3070 h 8058"/>
                  <a:gd name="T54" fmla="*/ 4403 w 4453"/>
                  <a:gd name="T55" fmla="*/ 2667 h 8058"/>
                  <a:gd name="T56" fmla="*/ 4453 w 4453"/>
                  <a:gd name="T57" fmla="*/ 2248 h 8058"/>
                  <a:gd name="T58" fmla="*/ 4421 w 4453"/>
                  <a:gd name="T59" fmla="*/ 1823 h 8058"/>
                  <a:gd name="T60" fmla="*/ 4304 w 4453"/>
                  <a:gd name="T61" fmla="*/ 1404 h 8058"/>
                  <a:gd name="T62" fmla="*/ 4099 w 4453"/>
                  <a:gd name="T63" fmla="*/ 1004 h 8058"/>
                  <a:gd name="T64" fmla="*/ 3823 w 4453"/>
                  <a:gd name="T65" fmla="*/ 658 h 8058"/>
                  <a:gd name="T66" fmla="*/ 3493 w 4453"/>
                  <a:gd name="T67" fmla="*/ 383 h 8058"/>
                  <a:gd name="T68" fmla="*/ 3121 w 4453"/>
                  <a:gd name="T69" fmla="*/ 178 h 8058"/>
                  <a:gd name="T70" fmla="*/ 2719 w 4453"/>
                  <a:gd name="T71" fmla="*/ 50 h 8058"/>
                  <a:gd name="T72" fmla="*/ 2299 w 4453"/>
                  <a:gd name="T73" fmla="*/ 0 h 8058"/>
                  <a:gd name="T74" fmla="*/ 1874 w 4453"/>
                  <a:gd name="T75" fmla="*/ 33 h 8058"/>
                  <a:gd name="T76" fmla="*/ 1455 w 4453"/>
                  <a:gd name="T77" fmla="*/ 149 h 8058"/>
                  <a:gd name="T78" fmla="*/ 1101 w 4453"/>
                  <a:gd name="T79" fmla="*/ 325 h 8058"/>
                  <a:gd name="T80" fmla="*/ 911 w 4453"/>
                  <a:gd name="T81" fmla="*/ 455 h 8058"/>
                  <a:gd name="T82" fmla="*/ 739 w 4453"/>
                  <a:gd name="T83" fmla="*/ 602 h 8058"/>
                  <a:gd name="T84" fmla="*/ 585 w 4453"/>
                  <a:gd name="T85" fmla="*/ 763 h 8058"/>
                  <a:gd name="T86" fmla="*/ 449 w 4453"/>
                  <a:gd name="T87" fmla="*/ 937 h 8058"/>
                  <a:gd name="T88" fmla="*/ 333 w 4453"/>
                  <a:gd name="T89" fmla="*/ 1123 h 8058"/>
                  <a:gd name="T90" fmla="*/ 236 w 4453"/>
                  <a:gd name="T91" fmla="*/ 1318 h 8058"/>
                  <a:gd name="T92" fmla="*/ 159 w 4453"/>
                  <a:gd name="T93" fmla="*/ 1522 h 8058"/>
                  <a:gd name="T94" fmla="*/ 71 w 4453"/>
                  <a:gd name="T95" fmla="*/ 1878 h 8058"/>
                  <a:gd name="T96" fmla="*/ 0 w 4453"/>
                  <a:gd name="T97" fmla="*/ 2707 h 8058"/>
                  <a:gd name="T98" fmla="*/ 73 w 4453"/>
                  <a:gd name="T99" fmla="*/ 3565 h 8058"/>
                  <a:gd name="T100" fmla="*/ 272 w 4453"/>
                  <a:gd name="T101" fmla="*/ 4431 h 8058"/>
                  <a:gd name="T102" fmla="*/ 573 w 4453"/>
                  <a:gd name="T103" fmla="*/ 5287 h 8058"/>
                  <a:gd name="T104" fmla="*/ 956 w 4453"/>
                  <a:gd name="T105" fmla="*/ 6111 h 8058"/>
                  <a:gd name="T106" fmla="*/ 1397 w 4453"/>
                  <a:gd name="T107" fmla="*/ 6886 h 8058"/>
                  <a:gd name="T108" fmla="*/ 1876 w 4453"/>
                  <a:gd name="T109" fmla="*/ 7589 h 8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53" h="8058">
                    <a:moveTo>
                      <a:pt x="2246" y="8058"/>
                    </a:moveTo>
                    <a:lnTo>
                      <a:pt x="2185" y="7952"/>
                    </a:lnTo>
                    <a:lnTo>
                      <a:pt x="2125" y="7846"/>
                    </a:lnTo>
                    <a:lnTo>
                      <a:pt x="2066" y="7737"/>
                    </a:lnTo>
                    <a:lnTo>
                      <a:pt x="2008" y="7626"/>
                    </a:lnTo>
                    <a:lnTo>
                      <a:pt x="1951" y="7515"/>
                    </a:lnTo>
                    <a:lnTo>
                      <a:pt x="1896" y="7401"/>
                    </a:lnTo>
                    <a:lnTo>
                      <a:pt x="1843" y="7288"/>
                    </a:lnTo>
                    <a:lnTo>
                      <a:pt x="1790" y="7173"/>
                    </a:lnTo>
                    <a:lnTo>
                      <a:pt x="1740" y="7059"/>
                    </a:lnTo>
                    <a:lnTo>
                      <a:pt x="1691" y="6943"/>
                    </a:lnTo>
                    <a:lnTo>
                      <a:pt x="1644" y="6829"/>
                    </a:lnTo>
                    <a:lnTo>
                      <a:pt x="1598" y="6713"/>
                    </a:lnTo>
                    <a:lnTo>
                      <a:pt x="1555" y="6599"/>
                    </a:lnTo>
                    <a:lnTo>
                      <a:pt x="1512" y="6484"/>
                    </a:lnTo>
                    <a:lnTo>
                      <a:pt x="1474" y="6371"/>
                    </a:lnTo>
                    <a:lnTo>
                      <a:pt x="1436" y="6258"/>
                    </a:lnTo>
                    <a:lnTo>
                      <a:pt x="1400" y="6147"/>
                    </a:lnTo>
                    <a:lnTo>
                      <a:pt x="1367" y="6037"/>
                    </a:lnTo>
                    <a:lnTo>
                      <a:pt x="1336" y="5928"/>
                    </a:lnTo>
                    <a:lnTo>
                      <a:pt x="1307" y="5820"/>
                    </a:lnTo>
                    <a:lnTo>
                      <a:pt x="1281" y="5714"/>
                    </a:lnTo>
                    <a:lnTo>
                      <a:pt x="1258" y="5611"/>
                    </a:lnTo>
                    <a:lnTo>
                      <a:pt x="1237" y="5510"/>
                    </a:lnTo>
                    <a:lnTo>
                      <a:pt x="1218" y="5411"/>
                    </a:lnTo>
                    <a:lnTo>
                      <a:pt x="1202" y="5315"/>
                    </a:lnTo>
                    <a:lnTo>
                      <a:pt x="1189" y="5222"/>
                    </a:lnTo>
                    <a:lnTo>
                      <a:pt x="1179" y="5132"/>
                    </a:lnTo>
                    <a:lnTo>
                      <a:pt x="1171" y="5045"/>
                    </a:lnTo>
                    <a:lnTo>
                      <a:pt x="1168" y="4962"/>
                    </a:lnTo>
                    <a:lnTo>
                      <a:pt x="1166" y="4882"/>
                    </a:lnTo>
                    <a:lnTo>
                      <a:pt x="1168" y="4805"/>
                    </a:lnTo>
                    <a:lnTo>
                      <a:pt x="1174" y="4733"/>
                    </a:lnTo>
                    <a:lnTo>
                      <a:pt x="1180" y="4674"/>
                    </a:lnTo>
                    <a:lnTo>
                      <a:pt x="1188" y="4620"/>
                    </a:lnTo>
                    <a:lnTo>
                      <a:pt x="1197" y="4571"/>
                    </a:lnTo>
                    <a:lnTo>
                      <a:pt x="1208" y="4526"/>
                    </a:lnTo>
                    <a:lnTo>
                      <a:pt x="1220" y="4486"/>
                    </a:lnTo>
                    <a:lnTo>
                      <a:pt x="1232" y="4451"/>
                    </a:lnTo>
                    <a:lnTo>
                      <a:pt x="1247" y="4420"/>
                    </a:lnTo>
                    <a:lnTo>
                      <a:pt x="1262" y="4392"/>
                    </a:lnTo>
                    <a:lnTo>
                      <a:pt x="1279" y="4368"/>
                    </a:lnTo>
                    <a:lnTo>
                      <a:pt x="1297" y="4348"/>
                    </a:lnTo>
                    <a:lnTo>
                      <a:pt x="1316" y="4330"/>
                    </a:lnTo>
                    <a:lnTo>
                      <a:pt x="1336" y="4316"/>
                    </a:lnTo>
                    <a:lnTo>
                      <a:pt x="1357" y="4305"/>
                    </a:lnTo>
                    <a:lnTo>
                      <a:pt x="1379" y="4296"/>
                    </a:lnTo>
                    <a:lnTo>
                      <a:pt x="1402" y="4291"/>
                    </a:lnTo>
                    <a:lnTo>
                      <a:pt x="1427" y="4286"/>
                    </a:lnTo>
                    <a:lnTo>
                      <a:pt x="1452" y="4285"/>
                    </a:lnTo>
                    <a:lnTo>
                      <a:pt x="1479" y="4285"/>
                    </a:lnTo>
                    <a:lnTo>
                      <a:pt x="1506" y="4288"/>
                    </a:lnTo>
                    <a:lnTo>
                      <a:pt x="1535" y="4291"/>
                    </a:lnTo>
                    <a:lnTo>
                      <a:pt x="1564" y="4296"/>
                    </a:lnTo>
                    <a:lnTo>
                      <a:pt x="1594" y="4302"/>
                    </a:lnTo>
                    <a:lnTo>
                      <a:pt x="1624" y="4309"/>
                    </a:lnTo>
                    <a:lnTo>
                      <a:pt x="1656" y="4316"/>
                    </a:lnTo>
                    <a:lnTo>
                      <a:pt x="1721" y="4333"/>
                    </a:lnTo>
                    <a:lnTo>
                      <a:pt x="1790" y="4350"/>
                    </a:lnTo>
                    <a:lnTo>
                      <a:pt x="1826" y="4359"/>
                    </a:lnTo>
                    <a:lnTo>
                      <a:pt x="1863" y="4365"/>
                    </a:lnTo>
                    <a:lnTo>
                      <a:pt x="1899" y="4373"/>
                    </a:lnTo>
                    <a:lnTo>
                      <a:pt x="1937" y="4379"/>
                    </a:lnTo>
                    <a:lnTo>
                      <a:pt x="1981" y="4384"/>
                    </a:lnTo>
                    <a:lnTo>
                      <a:pt x="2026" y="4390"/>
                    </a:lnTo>
                    <a:lnTo>
                      <a:pt x="2070" y="4394"/>
                    </a:lnTo>
                    <a:lnTo>
                      <a:pt x="2115" y="4398"/>
                    </a:lnTo>
                    <a:lnTo>
                      <a:pt x="2160" y="4400"/>
                    </a:lnTo>
                    <a:lnTo>
                      <a:pt x="2205" y="4401"/>
                    </a:lnTo>
                    <a:lnTo>
                      <a:pt x="2249" y="4402"/>
                    </a:lnTo>
                    <a:lnTo>
                      <a:pt x="2295" y="4401"/>
                    </a:lnTo>
                    <a:lnTo>
                      <a:pt x="2339" y="4400"/>
                    </a:lnTo>
                    <a:lnTo>
                      <a:pt x="2385" y="4398"/>
                    </a:lnTo>
                    <a:lnTo>
                      <a:pt x="2430" y="4394"/>
                    </a:lnTo>
                    <a:lnTo>
                      <a:pt x="2475" y="4391"/>
                    </a:lnTo>
                    <a:lnTo>
                      <a:pt x="2521" y="4385"/>
                    </a:lnTo>
                    <a:lnTo>
                      <a:pt x="2565" y="4380"/>
                    </a:lnTo>
                    <a:lnTo>
                      <a:pt x="2611" y="4373"/>
                    </a:lnTo>
                    <a:lnTo>
                      <a:pt x="2655" y="4365"/>
                    </a:lnTo>
                    <a:lnTo>
                      <a:pt x="2699" y="4356"/>
                    </a:lnTo>
                    <a:lnTo>
                      <a:pt x="2744" y="4346"/>
                    </a:lnTo>
                    <a:lnTo>
                      <a:pt x="2789" y="4335"/>
                    </a:lnTo>
                    <a:lnTo>
                      <a:pt x="2834" y="4324"/>
                    </a:lnTo>
                    <a:lnTo>
                      <a:pt x="2878" y="4311"/>
                    </a:lnTo>
                    <a:lnTo>
                      <a:pt x="2922" y="4298"/>
                    </a:lnTo>
                    <a:lnTo>
                      <a:pt x="2966" y="4283"/>
                    </a:lnTo>
                    <a:lnTo>
                      <a:pt x="3010" y="4268"/>
                    </a:lnTo>
                    <a:lnTo>
                      <a:pt x="3054" y="4251"/>
                    </a:lnTo>
                    <a:lnTo>
                      <a:pt x="3097" y="4233"/>
                    </a:lnTo>
                    <a:lnTo>
                      <a:pt x="3141" y="4214"/>
                    </a:lnTo>
                    <a:lnTo>
                      <a:pt x="3183" y="4195"/>
                    </a:lnTo>
                    <a:lnTo>
                      <a:pt x="3226" y="4174"/>
                    </a:lnTo>
                    <a:lnTo>
                      <a:pt x="3268" y="4153"/>
                    </a:lnTo>
                    <a:lnTo>
                      <a:pt x="3311" y="4130"/>
                    </a:lnTo>
                    <a:lnTo>
                      <a:pt x="3353" y="4106"/>
                    </a:lnTo>
                    <a:lnTo>
                      <a:pt x="3450" y="4047"/>
                    </a:lnTo>
                    <a:lnTo>
                      <a:pt x="3542" y="3984"/>
                    </a:lnTo>
                    <a:lnTo>
                      <a:pt x="3630" y="3917"/>
                    </a:lnTo>
                    <a:lnTo>
                      <a:pt x="3714" y="3846"/>
                    </a:lnTo>
                    <a:lnTo>
                      <a:pt x="3794" y="3772"/>
                    </a:lnTo>
                    <a:lnTo>
                      <a:pt x="3870" y="3694"/>
                    </a:lnTo>
                    <a:lnTo>
                      <a:pt x="3941" y="3613"/>
                    </a:lnTo>
                    <a:lnTo>
                      <a:pt x="4008" y="3529"/>
                    </a:lnTo>
                    <a:lnTo>
                      <a:pt x="4071" y="3442"/>
                    </a:lnTo>
                    <a:lnTo>
                      <a:pt x="4129" y="3352"/>
                    </a:lnTo>
                    <a:lnTo>
                      <a:pt x="4182" y="3260"/>
                    </a:lnTo>
                    <a:lnTo>
                      <a:pt x="4230" y="3166"/>
                    </a:lnTo>
                    <a:lnTo>
                      <a:pt x="4274" y="3070"/>
                    </a:lnTo>
                    <a:lnTo>
                      <a:pt x="4313" y="2972"/>
                    </a:lnTo>
                    <a:lnTo>
                      <a:pt x="4349" y="2872"/>
                    </a:lnTo>
                    <a:lnTo>
                      <a:pt x="4378" y="2771"/>
                    </a:lnTo>
                    <a:lnTo>
                      <a:pt x="4403" y="2667"/>
                    </a:lnTo>
                    <a:lnTo>
                      <a:pt x="4423" y="2564"/>
                    </a:lnTo>
                    <a:lnTo>
                      <a:pt x="4438" y="2460"/>
                    </a:lnTo>
                    <a:lnTo>
                      <a:pt x="4448" y="2354"/>
                    </a:lnTo>
                    <a:lnTo>
                      <a:pt x="4453" y="2248"/>
                    </a:lnTo>
                    <a:lnTo>
                      <a:pt x="4453" y="2142"/>
                    </a:lnTo>
                    <a:lnTo>
                      <a:pt x="4448" y="2035"/>
                    </a:lnTo>
                    <a:lnTo>
                      <a:pt x="4437" y="1928"/>
                    </a:lnTo>
                    <a:lnTo>
                      <a:pt x="4421" y="1823"/>
                    </a:lnTo>
                    <a:lnTo>
                      <a:pt x="4400" y="1716"/>
                    </a:lnTo>
                    <a:lnTo>
                      <a:pt x="4373" y="1612"/>
                    </a:lnTo>
                    <a:lnTo>
                      <a:pt x="4341" y="1507"/>
                    </a:lnTo>
                    <a:lnTo>
                      <a:pt x="4304" y="1404"/>
                    </a:lnTo>
                    <a:lnTo>
                      <a:pt x="4261" y="1300"/>
                    </a:lnTo>
                    <a:lnTo>
                      <a:pt x="4212" y="1199"/>
                    </a:lnTo>
                    <a:lnTo>
                      <a:pt x="4159" y="1100"/>
                    </a:lnTo>
                    <a:lnTo>
                      <a:pt x="4099" y="1004"/>
                    </a:lnTo>
                    <a:lnTo>
                      <a:pt x="4035" y="912"/>
                    </a:lnTo>
                    <a:lnTo>
                      <a:pt x="3969" y="823"/>
                    </a:lnTo>
                    <a:lnTo>
                      <a:pt x="3897" y="738"/>
                    </a:lnTo>
                    <a:lnTo>
                      <a:pt x="3823" y="658"/>
                    </a:lnTo>
                    <a:lnTo>
                      <a:pt x="3745" y="583"/>
                    </a:lnTo>
                    <a:lnTo>
                      <a:pt x="3664" y="512"/>
                    </a:lnTo>
                    <a:lnTo>
                      <a:pt x="3580" y="445"/>
                    </a:lnTo>
                    <a:lnTo>
                      <a:pt x="3493" y="383"/>
                    </a:lnTo>
                    <a:lnTo>
                      <a:pt x="3404" y="325"/>
                    </a:lnTo>
                    <a:lnTo>
                      <a:pt x="3312" y="271"/>
                    </a:lnTo>
                    <a:lnTo>
                      <a:pt x="3217" y="223"/>
                    </a:lnTo>
                    <a:lnTo>
                      <a:pt x="3121" y="178"/>
                    </a:lnTo>
                    <a:lnTo>
                      <a:pt x="3023" y="139"/>
                    </a:lnTo>
                    <a:lnTo>
                      <a:pt x="2923" y="105"/>
                    </a:lnTo>
                    <a:lnTo>
                      <a:pt x="2822" y="75"/>
                    </a:lnTo>
                    <a:lnTo>
                      <a:pt x="2719" y="50"/>
                    </a:lnTo>
                    <a:lnTo>
                      <a:pt x="2615" y="30"/>
                    </a:lnTo>
                    <a:lnTo>
                      <a:pt x="2511" y="15"/>
                    </a:lnTo>
                    <a:lnTo>
                      <a:pt x="2405" y="5"/>
                    </a:lnTo>
                    <a:lnTo>
                      <a:pt x="2299" y="0"/>
                    </a:lnTo>
                    <a:lnTo>
                      <a:pt x="2193" y="0"/>
                    </a:lnTo>
                    <a:lnTo>
                      <a:pt x="2086" y="6"/>
                    </a:lnTo>
                    <a:lnTo>
                      <a:pt x="1980" y="16"/>
                    </a:lnTo>
                    <a:lnTo>
                      <a:pt x="1874" y="33"/>
                    </a:lnTo>
                    <a:lnTo>
                      <a:pt x="1768" y="54"/>
                    </a:lnTo>
                    <a:lnTo>
                      <a:pt x="1663" y="80"/>
                    </a:lnTo>
                    <a:lnTo>
                      <a:pt x="1558" y="111"/>
                    </a:lnTo>
                    <a:lnTo>
                      <a:pt x="1455" y="149"/>
                    </a:lnTo>
                    <a:lnTo>
                      <a:pt x="1352" y="193"/>
                    </a:lnTo>
                    <a:lnTo>
                      <a:pt x="1251" y="240"/>
                    </a:lnTo>
                    <a:lnTo>
                      <a:pt x="1151" y="295"/>
                    </a:lnTo>
                    <a:lnTo>
                      <a:pt x="1101" y="325"/>
                    </a:lnTo>
                    <a:lnTo>
                      <a:pt x="1052" y="356"/>
                    </a:lnTo>
                    <a:lnTo>
                      <a:pt x="1005" y="388"/>
                    </a:lnTo>
                    <a:lnTo>
                      <a:pt x="957" y="421"/>
                    </a:lnTo>
                    <a:lnTo>
                      <a:pt x="911" y="455"/>
                    </a:lnTo>
                    <a:lnTo>
                      <a:pt x="867" y="490"/>
                    </a:lnTo>
                    <a:lnTo>
                      <a:pt x="823" y="527"/>
                    </a:lnTo>
                    <a:lnTo>
                      <a:pt x="780" y="564"/>
                    </a:lnTo>
                    <a:lnTo>
                      <a:pt x="739" y="602"/>
                    </a:lnTo>
                    <a:lnTo>
                      <a:pt x="699" y="640"/>
                    </a:lnTo>
                    <a:lnTo>
                      <a:pt x="660" y="680"/>
                    </a:lnTo>
                    <a:lnTo>
                      <a:pt x="622" y="722"/>
                    </a:lnTo>
                    <a:lnTo>
                      <a:pt x="585" y="763"/>
                    </a:lnTo>
                    <a:lnTo>
                      <a:pt x="549" y="806"/>
                    </a:lnTo>
                    <a:lnTo>
                      <a:pt x="514" y="848"/>
                    </a:lnTo>
                    <a:lnTo>
                      <a:pt x="481" y="893"/>
                    </a:lnTo>
                    <a:lnTo>
                      <a:pt x="449" y="937"/>
                    </a:lnTo>
                    <a:lnTo>
                      <a:pt x="419" y="983"/>
                    </a:lnTo>
                    <a:lnTo>
                      <a:pt x="389" y="1028"/>
                    </a:lnTo>
                    <a:lnTo>
                      <a:pt x="360" y="1076"/>
                    </a:lnTo>
                    <a:lnTo>
                      <a:pt x="333" y="1123"/>
                    </a:lnTo>
                    <a:lnTo>
                      <a:pt x="307" y="1170"/>
                    </a:lnTo>
                    <a:lnTo>
                      <a:pt x="282" y="1219"/>
                    </a:lnTo>
                    <a:lnTo>
                      <a:pt x="258" y="1268"/>
                    </a:lnTo>
                    <a:lnTo>
                      <a:pt x="236" y="1318"/>
                    </a:lnTo>
                    <a:lnTo>
                      <a:pt x="214" y="1368"/>
                    </a:lnTo>
                    <a:lnTo>
                      <a:pt x="194" y="1419"/>
                    </a:lnTo>
                    <a:lnTo>
                      <a:pt x="177" y="1469"/>
                    </a:lnTo>
                    <a:lnTo>
                      <a:pt x="159" y="1522"/>
                    </a:lnTo>
                    <a:lnTo>
                      <a:pt x="142" y="1573"/>
                    </a:lnTo>
                    <a:lnTo>
                      <a:pt x="128" y="1625"/>
                    </a:lnTo>
                    <a:lnTo>
                      <a:pt x="114" y="1678"/>
                    </a:lnTo>
                    <a:lnTo>
                      <a:pt x="71" y="1878"/>
                    </a:lnTo>
                    <a:lnTo>
                      <a:pt x="38" y="2082"/>
                    </a:lnTo>
                    <a:lnTo>
                      <a:pt x="15" y="2288"/>
                    </a:lnTo>
                    <a:lnTo>
                      <a:pt x="3" y="2496"/>
                    </a:lnTo>
                    <a:lnTo>
                      <a:pt x="0" y="2707"/>
                    </a:lnTo>
                    <a:lnTo>
                      <a:pt x="5" y="2920"/>
                    </a:lnTo>
                    <a:lnTo>
                      <a:pt x="20" y="3134"/>
                    </a:lnTo>
                    <a:lnTo>
                      <a:pt x="42" y="3349"/>
                    </a:lnTo>
                    <a:lnTo>
                      <a:pt x="73" y="3565"/>
                    </a:lnTo>
                    <a:lnTo>
                      <a:pt x="112" y="3782"/>
                    </a:lnTo>
                    <a:lnTo>
                      <a:pt x="159" y="3999"/>
                    </a:lnTo>
                    <a:lnTo>
                      <a:pt x="212" y="4215"/>
                    </a:lnTo>
                    <a:lnTo>
                      <a:pt x="272" y="4431"/>
                    </a:lnTo>
                    <a:lnTo>
                      <a:pt x="339" y="4648"/>
                    </a:lnTo>
                    <a:lnTo>
                      <a:pt x="412" y="4862"/>
                    </a:lnTo>
                    <a:lnTo>
                      <a:pt x="490" y="5075"/>
                    </a:lnTo>
                    <a:lnTo>
                      <a:pt x="573" y="5287"/>
                    </a:lnTo>
                    <a:lnTo>
                      <a:pt x="662" y="5497"/>
                    </a:lnTo>
                    <a:lnTo>
                      <a:pt x="756" y="5704"/>
                    </a:lnTo>
                    <a:lnTo>
                      <a:pt x="855" y="5909"/>
                    </a:lnTo>
                    <a:lnTo>
                      <a:pt x="956" y="6111"/>
                    </a:lnTo>
                    <a:lnTo>
                      <a:pt x="1061" y="6310"/>
                    </a:lnTo>
                    <a:lnTo>
                      <a:pt x="1170" y="6506"/>
                    </a:lnTo>
                    <a:lnTo>
                      <a:pt x="1282" y="6698"/>
                    </a:lnTo>
                    <a:lnTo>
                      <a:pt x="1397" y="6886"/>
                    </a:lnTo>
                    <a:lnTo>
                      <a:pt x="1514" y="7069"/>
                    </a:lnTo>
                    <a:lnTo>
                      <a:pt x="1634" y="7247"/>
                    </a:lnTo>
                    <a:lnTo>
                      <a:pt x="1754" y="7420"/>
                    </a:lnTo>
                    <a:lnTo>
                      <a:pt x="1876" y="7589"/>
                    </a:lnTo>
                    <a:lnTo>
                      <a:pt x="1998" y="7751"/>
                    </a:lnTo>
                    <a:lnTo>
                      <a:pt x="2123" y="7908"/>
                    </a:lnTo>
                    <a:lnTo>
                      <a:pt x="2246" y="80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2051024-8FA5-4677-AF76-53B49107A388}"/>
                </a:ext>
              </a:extLst>
            </p:cNvPr>
            <p:cNvGrpSpPr/>
            <p:nvPr/>
          </p:nvGrpSpPr>
          <p:grpSpPr>
            <a:xfrm>
              <a:off x="7230070" y="4933766"/>
              <a:ext cx="1136426" cy="1136426"/>
              <a:chOff x="5533351" y="4853653"/>
              <a:chExt cx="1136426" cy="1136426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4AE8643-3F43-40A5-A8AC-E0CB349E2B1A}"/>
                  </a:ext>
                </a:extLst>
              </p:cNvPr>
              <p:cNvSpPr/>
              <p:nvPr/>
            </p:nvSpPr>
            <p:spPr>
              <a:xfrm>
                <a:off x="5533351" y="4853653"/>
                <a:ext cx="1136426" cy="11364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94" name="Freeform 40">
                <a:extLst>
                  <a:ext uri="{FF2B5EF4-FFF2-40B4-BE49-F238E27FC236}">
                    <a16:creationId xmlns:a16="http://schemas.microsoft.com/office/drawing/2014/main" id="{181FE193-5357-43B7-8754-F09F832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921" y="5338901"/>
                <a:ext cx="25333" cy="62729"/>
              </a:xfrm>
              <a:custGeom>
                <a:avLst/>
                <a:gdLst>
                  <a:gd name="T0" fmla="*/ 328 w 356"/>
                  <a:gd name="T1" fmla="*/ 26 h 885"/>
                  <a:gd name="T2" fmla="*/ 266 w 356"/>
                  <a:gd name="T3" fmla="*/ 0 h 885"/>
                  <a:gd name="T4" fmla="*/ 90 w 356"/>
                  <a:gd name="T5" fmla="*/ 0 h 885"/>
                  <a:gd name="T6" fmla="*/ 28 w 356"/>
                  <a:gd name="T7" fmla="*/ 26 h 885"/>
                  <a:gd name="T8" fmla="*/ 17 w 356"/>
                  <a:gd name="T9" fmla="*/ 122 h 885"/>
                  <a:gd name="T10" fmla="*/ 111 w 356"/>
                  <a:gd name="T11" fmla="*/ 263 h 885"/>
                  <a:gd name="T12" fmla="*/ 67 w 356"/>
                  <a:gd name="T13" fmla="*/ 633 h 885"/>
                  <a:gd name="T14" fmla="*/ 153 w 356"/>
                  <a:gd name="T15" fmla="*/ 862 h 885"/>
                  <a:gd name="T16" fmla="*/ 203 w 356"/>
                  <a:gd name="T17" fmla="*/ 862 h 885"/>
                  <a:gd name="T18" fmla="*/ 289 w 356"/>
                  <a:gd name="T19" fmla="*/ 633 h 885"/>
                  <a:gd name="T20" fmla="*/ 245 w 356"/>
                  <a:gd name="T21" fmla="*/ 263 h 885"/>
                  <a:gd name="T22" fmla="*/ 339 w 356"/>
                  <a:gd name="T23" fmla="*/ 122 h 885"/>
                  <a:gd name="T24" fmla="*/ 328 w 356"/>
                  <a:gd name="T25" fmla="*/ 26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6" h="885">
                    <a:moveTo>
                      <a:pt x="328" y="26"/>
                    </a:moveTo>
                    <a:cubicBezTo>
                      <a:pt x="312" y="9"/>
                      <a:pt x="289" y="0"/>
                      <a:pt x="266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67" y="0"/>
                      <a:pt x="44" y="9"/>
                      <a:pt x="28" y="26"/>
                    </a:cubicBezTo>
                    <a:cubicBezTo>
                      <a:pt x="3" y="53"/>
                      <a:pt x="0" y="92"/>
                      <a:pt x="17" y="122"/>
                    </a:cubicBezTo>
                    <a:cubicBezTo>
                      <a:pt x="111" y="263"/>
                      <a:pt x="111" y="263"/>
                      <a:pt x="111" y="263"/>
                    </a:cubicBezTo>
                    <a:cubicBezTo>
                      <a:pt x="67" y="633"/>
                      <a:pt x="67" y="633"/>
                      <a:pt x="67" y="633"/>
                    </a:cubicBezTo>
                    <a:cubicBezTo>
                      <a:pt x="153" y="862"/>
                      <a:pt x="153" y="862"/>
                      <a:pt x="153" y="862"/>
                    </a:cubicBezTo>
                    <a:cubicBezTo>
                      <a:pt x="162" y="885"/>
                      <a:pt x="194" y="885"/>
                      <a:pt x="203" y="862"/>
                    </a:cubicBezTo>
                    <a:cubicBezTo>
                      <a:pt x="289" y="633"/>
                      <a:pt x="289" y="633"/>
                      <a:pt x="289" y="633"/>
                    </a:cubicBezTo>
                    <a:cubicBezTo>
                      <a:pt x="245" y="263"/>
                      <a:pt x="245" y="263"/>
                      <a:pt x="245" y="263"/>
                    </a:cubicBezTo>
                    <a:cubicBezTo>
                      <a:pt x="339" y="122"/>
                      <a:pt x="339" y="122"/>
                      <a:pt x="339" y="122"/>
                    </a:cubicBezTo>
                    <a:cubicBezTo>
                      <a:pt x="356" y="92"/>
                      <a:pt x="353" y="53"/>
                      <a:pt x="328" y="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33D5890-0677-46DA-99C1-F5F17476E5FD}"/>
                </a:ext>
              </a:extLst>
            </p:cNvPr>
            <p:cNvSpPr/>
            <p:nvPr/>
          </p:nvSpPr>
          <p:spPr>
            <a:xfrm>
              <a:off x="8949688" y="393747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FFEFDC0-A4A3-4084-A0D4-52872F0FD542}"/>
                </a:ext>
              </a:extLst>
            </p:cNvPr>
            <p:cNvSpPr/>
            <p:nvPr/>
          </p:nvSpPr>
          <p:spPr>
            <a:xfrm>
              <a:off x="8949115" y="1960719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8" name="Picture 3" descr="C:\Users\TAT\AppData\Local\Microsoft\Windows\INetCache\IE\DJBDKV9M\heart-1480779_960_720[1]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657" y="5156888"/>
              <a:ext cx="922245" cy="7797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C:\Users\TAT\AppData\Local\Microsoft\Windows\INetCache\IE\3BV90N0V\orgullo[1]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1" r="15187"/>
            <a:stretch/>
          </p:blipFill>
          <p:spPr bwMode="auto">
            <a:xfrm>
              <a:off x="9134621" y="4153156"/>
              <a:ext cx="766560" cy="7050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8" descr="C:\Users\TAT\AppData\Local\Microsoft\Windows\INetCache\IE\9JDAMQ32\leng_460[1]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961" y="2235182"/>
              <a:ext cx="842166" cy="5052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5485579" y="1957191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4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812" y="2112676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1DDEBAB-82EE-473F-A291-142DBF17E21B}"/>
                </a:ext>
              </a:extLst>
            </p:cNvPr>
            <p:cNvSpPr/>
            <p:nvPr/>
          </p:nvSpPr>
          <p:spPr>
            <a:xfrm>
              <a:off x="7206233" y="964494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2050" name="Picture 2" descr="C:\Users\TAT\AppData\Local\Microsoft\Windows\INetCache\IE\9JDAMQ32\logo_mas_salud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228" y="1218633"/>
              <a:ext cx="1151429" cy="6719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15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14 0.14305 L 0.28614 0.14305 C 0.2696 0.14629 0.27806 0.14536 0.25084 0.14143 C 0.2373 0.13935 0.23573 0.13865 0.22401 0.13472 C 0.22245 0.13425 0.22089 0.13379 0.21945 0.1331 C 0.21477 0.13101 0.21021 0.12823 0.20552 0.12661 C 0.20122 0.12499 0.19679 0.12453 0.19249 0.12337 C 0.19132 0.12291 0.19015 0.12198 0.18885 0.12152 C 0.18325 0.1199 0.17778 0.11828 0.17218 0.11666 C 0.16853 0.1155 0.16475 0.11481 0.16111 0.11342 L 0.14443 0.10671 C 0.14313 0.10624 0.14196 0.10555 0.14066 0.10509 C 0.10901 0.09328 0.1404 0.10555 0.11852 0.09698 C 0.10979 0.08911 0.1206 0.09814 0.10367 0.08865 C 0.10145 0.08749 0.09937 0.08518 0.09716 0.08379 C 0.09351 0.08147 0.08934 0.08078 0.08609 0.07731 C 0.07554 0.06597 0.08869 0.07916 0.07306 0.06735 C 0.07137 0.06597 0.07007 0.06365 0.0685 0.06249 C 0.06551 0.05995 0.06212 0.05856 0.05926 0.05578 C 0.04884 0.04652 0.05327 0.04907 0.04623 0.04583 C 0.04467 0.04421 0.04324 0.04259 0.04154 0.04097 C 0.04037 0.03981 0.03907 0.03888 0.0379 0.03772 C 0.03699 0.0368 0.0362 0.03518 0.03516 0.03448 C 0.03399 0.03356 0.03269 0.03333 0.03138 0.03286 C 0.02214 0.028 0.03646 0.03472 0.02487 0.02939 L 4.55848E-7 -7.03704E-6 " pathEditMode="relative" ptsTypes="AAAAAAAA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51 0.05232 L 0.27051 0.05232 C 0.26309 0.05278 0.25567 0.05324 0.24824 0.05394 C 0.24577 0.05417 0.24329 0.05556 0.24082 0.05556 C 0.23366 0.05556 0.22662 0.05463 0.21946 0.05394 C 0.17609 0.05579 0.18 0.05672 0.13337 0.05394 C 0.12738 0.05371 0.11982 0.05139 0.11383 0.0507 C 0.10615 0.05 0.09846 0.04954 0.09078 0.04908 C 0.08362 0.04746 0.07645 0.04653 0.06942 0.04398 C 0.06786 0.04352 0.06629 0.04329 0.06473 0.04236 C 0.06317 0.04167 0.06174 0.04005 0.06017 0.03912 C 0.059 0.03843 0.0577 0.0382 0.0564 0.0375 C 0.05548 0.03704 0.05457 0.03635 0.05366 0.03588 C 0.0521 0.03519 0.05053 0.03496 0.04897 0.03426 C 0.04715 0.03334 0.04533 0.03195 0.0435 0.03102 L 0.04064 0.02917 C 0.03972 0.02871 0.03881 0.02801 0.0379 0.02755 C 0.0323 0.02523 0.03543 0.02662 0.02865 0.02269 C 0.0185 0.01667 0.03386 0.02616 0.02305 0.01783 C 0.02305 0.01783 0.01615 0.01366 0.01472 0.01273 C 0.01381 0.01227 0.01276 0.01204 0.01198 0.01111 C 0.01107 0.01019 0.01016 0.0088 0.00925 0.00787 C 0.00795 0.00672 0.00664 0.00579 0.00547 0.00463 C 0.00456 0.00371 0.00365 0.00209 0.00274 0.00139 C 0.00182 0.00047 1.91717E-6 -0.00023 1.91717E-6 -0.00023 " pathEditMode="relative" ptsTypes="AAAAAAAAAAAAAAAAAAAAAAAAA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CRECIMIENTO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9760" y="1423072"/>
            <a:ext cx="8719976" cy="17665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Los problemas dentales en niños afectan el crecimiento, e incluso su calidad de vida como adultos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34" y="3227210"/>
            <a:ext cx="2879020" cy="28790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185008" y="3578240"/>
            <a:ext cx="61263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Las caries pueden causar dolor al comer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Debido al dolor de los dientes no se mastica adecuadamente y dificulta la digestión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Puede Interrumpir el sueño y la concentración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Afecta el crecimiento y  desarrollo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Interfiere el aprendizaje</a:t>
            </a: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56805" y="-16596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66728" y="1516815"/>
            <a:ext cx="1136426" cy="1136426"/>
            <a:chOff x="8966728" y="1516815"/>
            <a:chExt cx="1136426" cy="113642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8966728" y="1516815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3277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5645" y="1750009"/>
              <a:ext cx="76835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16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2 0.21438 -0.18056 0.21178 -0.17986 C 0.20422 -0.17732 0.20865 -0.17986 0.20409 -0.17709 C 0.20331 -0.17616 0.20266 -0.175 0.20175 -0.17431 C 0.20071 -0.17361 0.19966 -0.17338 0.19862 -0.17292 C 0.19784 -0.17246 0.19706 -0.17199 0.19628 -0.17153 C 0.19537 -0.17107 0.19419 -0.17084 0.19328 -0.17014 C 0.19107 -0.16852 0.18911 -0.16644 0.18703 -0.16459 C 0.18625 -0.16412 0.18547 -0.16366 0.18469 -0.1632 C 0.18299 -0.16227 0.18104 -0.16158 0.17935 -0.16065 C 0.17726 -0.15926 0.17518 -0.15764 0.17309 -0.15648 C 0.16893 -0.15394 0.16502 -0.15185 0.16072 -0.14954 C 0.15668 -0.14769 0.15239 -0.14676 0.14835 -0.14398 C 0.13988 -0.13912 0.14379 -0.14074 0.13676 -0.13866 C 0.12464 -0.13009 0.13988 -0.14028 0.12985 -0.13449 C 0.12855 -0.1338 0.12725 -0.13241 0.12595 -0.13172 C 0.11644 -0.12662 0.12959 -0.13634 0.11514 -0.12616 L 0.10745 -0.12107 C 0.10615 -0.11991 0.10485 -0.11852 0.10354 -0.11829 C 0.1025 -0.11783 0.10146 -0.11736 0.10042 -0.11667 C 0.09912 -0.11621 0.09794 -0.11505 0.09664 -0.11412 C 0.09586 -0.11343 0.09508 -0.11297 0.0943 -0.1125 C 0.08987 -0.10672 0.09234 -0.10926 0.08648 -0.10556 L 0.08427 -0.1044 C 0.08153 -0.09954 0.08205 -0.10023 0.0788 -0.0963 C 0.07724 -0.09422 0.07554 -0.09306 0.07411 -0.09051 C 0.07111 -0.08496 0.07294 -0.08704 0.06877 -0.08496 C 0.06799 -0.08403 0.06721 -0.08357 0.06643 -0.08218 C 0.06538 -0.08102 0.06447 -0.0794 0.0633 -0.07824 C 0.06265 -0.07755 0.06174 -0.07755 0.06096 -0.07685 C 0.05549 -0.07176 0.06239 -0.07616 0.05562 -0.0713 C 0.05405 -0.07014 0.05249 -0.06945 0.05093 -0.06852 L 0.04871 -0.06713 C 0.04819 -0.06574 0.0478 -0.06412 0.04715 -0.06297 C 0.0465 -0.06204 0.04559 -0.06204 0.04481 -0.06158 C 0.03803 -0.05834 0.04494 -0.06227 0.03934 -0.05903 C 0.03256 -0.04746 0.04116 -0.06158 0.03478 -0.05232 C 0.03386 -0.05093 0.03321 -0.04931 0.03243 -0.04815 C 0.031 -0.04607 0.02774 -0.04259 0.02774 -0.04236 C 0.02592 -0.03773 0.02384 -0.03172 0.02084 -0.02894 C 0.01693 -0.02547 0.01863 -0.02732 0.01537 -0.02315 C 0.01146 -0.01273 0.0168 -0.0257 0.01081 -0.01644 C 0.00534 -0.00834 0.01133 -0.01273 0.00612 -0.00972 C 0.00534 -0.00857 0.00443 -0.00834 0.00378 -0.00695 C 0.00326 -0.00602 0.00365 -0.00371 0.003 -0.00278 C 0.00248 -0.00185 0.00143 -0.00209 0.00065 -0.00116 C 0.00039 -0.00116 0.00013 -0.00047 -1.86767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4 -0.21274 L 0.2334 -0.21274 C 0.23028 -0.20904 0.22728 -0.20487 0.22403 -0.2014 C 0.22233 -0.19931 0.22025 -0.19839 0.21856 -0.1963 C 0.21621 -0.19399 0.21426 -0.19075 0.21204 -0.1882 C 0.20319 -0.17802 0.19342 -0.16806 0.1843 -0.15857 C 0.18209 -0.15626 0.17987 -0.15441 0.17779 -0.15186 C 0.17688 -0.1507 0.17597 -0.14955 0.17505 -0.14862 C 0.17232 -0.1463 0.16945 -0.14399 0.16672 -0.14191 C 0.16581 -0.14144 0.16477 -0.14121 0.16385 -0.14029 C 0.16164 -0.13843 0.15969 -0.13566 0.15734 -0.1338 C 0.11697 -0.10117 0.16932 -0.14677 0.13051 -0.11228 C 0.12869 -0.11066 0.12673 -0.10927 0.12504 -0.10742 C 0.12257 -0.10464 0.12009 -0.10163 0.11762 -0.09908 C 0.11488 -0.09677 0.11189 -0.09492 0.10928 -0.0926 C 0.10824 -0.09168 0.10746 -0.09029 0.10642 -0.08936 C 0.10004 -0.08357 0.093 -0.07987 0.08701 -0.07293 C 0.0861 -0.07177 0.08532 -0.07038 0.08428 -0.06945 C 0.08219 -0.06806 0.07985 -0.06737 0.07776 -0.06621 C 0.07685 -0.06575 0.07594 -0.06505 0.07503 -0.06459 C 0.065 -0.05047 0.07555 -0.06343 0.06565 -0.05626 C 0.06253 -0.05418 0.05953 -0.05093 0.0564 -0.04816 C 0.05562 -0.04746 0.05458 -0.047 0.05367 -0.04654 C 0.05276 -0.04538 0.05185 -0.04399 0.05093 -0.0433 C 0.04911 -0.04168 0.04716 -0.04098 0.04533 -0.03982 C 0.04442 -0.03936 0.04338 -0.03913 0.0426 -0.0382 C 0.0413 -0.03705 0.03999 -0.03612 0.03882 -0.03496 C 0.03791 -0.03404 0.03713 -0.03242 0.03609 -0.03172 C 0.03426 -0.03033 0.03049 -0.02825 0.03049 -0.02825 C 0.02957 -0.02732 0.02866 -0.02617 0.02775 -0.02501 C 0.02645 -0.02339 0.02541 -0.02154 0.02397 -0.02015 C 0.02319 -0.01922 0.02215 -0.01899 0.02124 -0.01853 C 0.01603 -0.01135 0.01902 -0.01436 0.01199 -0.01019 L 0.00926 -0.00857 C 0.00795 -0.00695 0.00691 -0.00487 0.00548 -0.00371 C 0.00379 -0.00209 5.88174E-6 -0.00024 5.88174E-6 -0.00024 " pathEditMode="relative" ptsTypes="AAAAAAAAAAAAAAAAAAAA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CRECIMIENTO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9760" y="1423072"/>
            <a:ext cx="8719976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¿Por qué los dientes de leche son importantes para los niños? 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2" name="TextBox 11"/>
          <p:cNvSpPr txBox="1"/>
          <p:nvPr/>
        </p:nvSpPr>
        <p:spPr>
          <a:xfrm>
            <a:off x="5950396" y="2780928"/>
            <a:ext cx="55109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Ayudan a distribuir espacios para los dientes permanentes.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Estimulan el crecimiento y desarrollo de ambos maxilares.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Apoyan la función adecuada del habla y la buena fonación de letras como la </a:t>
            </a:r>
            <a:r>
              <a:rPr lang="pl-PL" dirty="0">
                <a:solidFill>
                  <a:schemeClr val="bg1"/>
                </a:solidFill>
              </a:rPr>
              <a:t>T, D, S, Z</a:t>
            </a:r>
            <a:r>
              <a:rPr lang="en-US" dirty="0">
                <a:solidFill>
                  <a:schemeClr val="bg1"/>
                </a:solidFill>
              </a:rPr>
              <a:t> y</a:t>
            </a:r>
            <a:r>
              <a:rPr lang="pl-PL" dirty="0">
                <a:solidFill>
                  <a:schemeClr val="bg1"/>
                </a:solidFill>
              </a:rPr>
              <a:t> C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s-CO" dirty="0">
                <a:solidFill>
                  <a:schemeClr val="bg1"/>
                </a:solidFill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bg1"/>
                </a:solidFill>
              </a:rPr>
              <a:t>Mantienen la Salud general y la estética en los niños. </a:t>
            </a:r>
          </a:p>
        </p:txBody>
      </p:sp>
      <p:pic>
        <p:nvPicPr>
          <p:cNvPr id="33794" name="Picture 2" descr="Dentición - EcuR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t="15573" r="5150" b="9850"/>
          <a:stretch/>
        </p:blipFill>
        <p:spPr bwMode="auto">
          <a:xfrm>
            <a:off x="981844" y="2946360"/>
            <a:ext cx="4601607" cy="3074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56805" y="-16596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8966728" y="1516815"/>
            <a:ext cx="1136426" cy="1136426"/>
            <a:chOff x="8966728" y="1516815"/>
            <a:chExt cx="1136426" cy="113642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8966728" y="1516815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5645" y="1750009"/>
              <a:ext cx="76835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143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2 0.21438 -0.18056 0.21178 -0.17986 C 0.20422 -0.17732 0.20865 -0.17986 0.20409 -0.17709 C 0.20331 -0.17616 0.20266 -0.175 0.20175 -0.17431 C 0.20071 -0.17361 0.19966 -0.17338 0.19862 -0.17292 C 0.19784 -0.17246 0.19706 -0.17199 0.19628 -0.17153 C 0.19537 -0.17107 0.19419 -0.17084 0.19328 -0.17014 C 0.19107 -0.16852 0.18911 -0.16644 0.18703 -0.16459 C 0.18625 -0.16412 0.18547 -0.16366 0.18469 -0.1632 C 0.18299 -0.16227 0.18104 -0.16158 0.17935 -0.16065 C 0.17726 -0.15926 0.17518 -0.15764 0.17309 -0.15648 C 0.16893 -0.15394 0.16502 -0.15185 0.16072 -0.14954 C 0.15668 -0.14769 0.15239 -0.14676 0.14835 -0.14398 C 0.13988 -0.13912 0.14379 -0.14074 0.13676 -0.13866 C 0.12464 -0.13009 0.13988 -0.14028 0.12985 -0.13449 C 0.12855 -0.1338 0.12725 -0.13241 0.12595 -0.13172 C 0.11644 -0.12662 0.12959 -0.13634 0.11514 -0.12616 L 0.10745 -0.12107 C 0.10615 -0.11991 0.10485 -0.11852 0.10354 -0.11829 C 0.1025 -0.11783 0.10146 -0.11736 0.10042 -0.11667 C 0.09912 -0.11621 0.09794 -0.11505 0.09664 -0.11412 C 0.09586 -0.11343 0.09508 -0.11297 0.0943 -0.1125 C 0.08987 -0.10672 0.09234 -0.10926 0.08648 -0.10556 L 0.08427 -0.1044 C 0.08153 -0.09954 0.08205 -0.10023 0.0788 -0.0963 C 0.07724 -0.09422 0.07554 -0.09306 0.07411 -0.09051 C 0.07111 -0.08496 0.07294 -0.08704 0.06877 -0.08496 C 0.06799 -0.08403 0.06721 -0.08357 0.06643 -0.08218 C 0.06538 -0.08102 0.06447 -0.0794 0.0633 -0.07824 C 0.06265 -0.07755 0.06174 -0.07755 0.06096 -0.07685 C 0.05549 -0.07176 0.06239 -0.07616 0.05562 -0.0713 C 0.05405 -0.07014 0.05249 -0.06945 0.05093 -0.06852 L 0.04871 -0.06713 C 0.04819 -0.06574 0.0478 -0.06412 0.04715 -0.06297 C 0.0465 -0.06204 0.04559 -0.06204 0.04481 -0.06158 C 0.03803 -0.05834 0.04494 -0.06227 0.03934 -0.05903 C 0.03256 -0.04746 0.04116 -0.06158 0.03478 -0.05232 C 0.03386 -0.05093 0.03321 -0.04931 0.03243 -0.04815 C 0.031 -0.04607 0.02774 -0.04259 0.02774 -0.04236 C 0.02592 -0.03773 0.02384 -0.03172 0.02084 -0.02894 C 0.01693 -0.02547 0.01863 -0.02732 0.01537 -0.02315 C 0.01146 -0.01273 0.0168 -0.0257 0.01081 -0.01644 C 0.00534 -0.00834 0.01133 -0.01273 0.00612 -0.00972 C 0.00534 -0.00857 0.00443 -0.00834 0.00378 -0.00695 C 0.00326 -0.00602 0.00365 -0.00371 0.003 -0.00278 C 0.00248 -0.00185 0.00143 -0.00209 0.00065 -0.00116 C 0.00039 -0.00116 0.00013 -0.00047 -1.86767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4 -0.21274 L 0.2334 -0.21274 C 0.23028 -0.20904 0.22728 -0.20487 0.22403 -0.2014 C 0.22233 -0.19931 0.22025 -0.19839 0.21856 -0.1963 C 0.21621 -0.19399 0.21426 -0.19075 0.21204 -0.1882 C 0.20319 -0.17802 0.19342 -0.16806 0.1843 -0.15857 C 0.18209 -0.15626 0.17987 -0.15441 0.17779 -0.15186 C 0.17688 -0.1507 0.17597 -0.14955 0.17505 -0.14862 C 0.17232 -0.1463 0.16945 -0.14399 0.16672 -0.14191 C 0.16581 -0.14144 0.16477 -0.14121 0.16385 -0.14029 C 0.16164 -0.13843 0.15969 -0.13566 0.15734 -0.1338 C 0.11697 -0.10117 0.16932 -0.14677 0.13051 -0.11228 C 0.12869 -0.11066 0.12673 -0.10927 0.12504 -0.10742 C 0.12257 -0.10464 0.12009 -0.10163 0.11762 -0.09908 C 0.11488 -0.09677 0.11189 -0.09492 0.10928 -0.0926 C 0.10824 -0.09168 0.10746 -0.09029 0.10642 -0.08936 C 0.10004 -0.08357 0.093 -0.07987 0.08701 -0.07293 C 0.0861 -0.07177 0.08532 -0.07038 0.08428 -0.06945 C 0.08219 -0.06806 0.07985 -0.06737 0.07776 -0.06621 C 0.07685 -0.06575 0.07594 -0.06505 0.07503 -0.06459 C 0.065 -0.05047 0.07555 -0.06343 0.06565 -0.05626 C 0.06253 -0.05418 0.05953 -0.05093 0.0564 -0.04816 C 0.05562 -0.04746 0.05458 -0.047 0.05367 -0.04654 C 0.05276 -0.04538 0.05185 -0.04399 0.05093 -0.0433 C 0.04911 -0.04168 0.04716 -0.04098 0.04533 -0.03982 C 0.04442 -0.03936 0.04338 -0.03913 0.0426 -0.0382 C 0.0413 -0.03705 0.03999 -0.03612 0.03882 -0.03496 C 0.03791 -0.03404 0.03713 -0.03242 0.03609 -0.03172 C 0.03426 -0.03033 0.03049 -0.02825 0.03049 -0.02825 C 0.02957 -0.02732 0.02866 -0.02617 0.02775 -0.02501 C 0.02645 -0.02339 0.02541 -0.02154 0.02397 -0.02015 C 0.02319 -0.01922 0.02215 -0.01899 0.02124 -0.01853 C 0.01603 -0.01135 0.01902 -0.01436 0.01199 -0.01019 L 0.00926 -0.00857 C 0.00795 -0.00695 0.00691 -0.00487 0.00548 -0.00371 C 0.00379 -0.00209 5.88174E-6 -0.00024 5.88174E-6 -0.00024 " pathEditMode="relative" ptsTypes="AAAAAAAAAAAAAAAAAAAAAAAAAAAAAAAAAAAA">
                                      <p:cBhvr>
                                        <p:cTn id="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CRECIMIENTO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9760" y="1423072"/>
            <a:ext cx="8719976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¿Es malo el </a:t>
            </a:r>
            <a:r>
              <a:rPr lang="es-PR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biberón </a:t>
            </a: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para la salud oral de los niños?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64" name="Rectangle 63"/>
          <p:cNvSpPr/>
          <p:nvPr/>
        </p:nvSpPr>
        <p:spPr>
          <a:xfrm>
            <a:off x="909836" y="2852936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5" name="Picture 6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2972377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7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2972377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8139306" y="2852936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8" name="Rectangle 67"/>
          <p:cNvSpPr/>
          <p:nvPr/>
        </p:nvSpPr>
        <p:spPr>
          <a:xfrm>
            <a:off x="4521764" y="2852936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25" y="2969869"/>
            <a:ext cx="2837971" cy="161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8893" y="4869701"/>
            <a:ext cx="3098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No bebidas azucaradas en el biberón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510236" y="4869160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No poner sustancias azucaradas en el chupón de la botella</a:t>
            </a:r>
          </a:p>
        </p:txBody>
      </p:sp>
      <p:pic>
        <p:nvPicPr>
          <p:cNvPr id="35844" name="Picture 4" descr="Chupos Para Biberón comprar en Bogo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b="10555"/>
          <a:stretch/>
        </p:blipFill>
        <p:spPr bwMode="auto">
          <a:xfrm>
            <a:off x="5086300" y="2955376"/>
            <a:ext cx="1882601" cy="16331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El Biberón y La Caries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322" y="2933188"/>
            <a:ext cx="2866905" cy="1687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8110636" y="4869160"/>
            <a:ext cx="3098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No dormir con el biberón en la boca</a:t>
            </a:r>
          </a:p>
        </p:txBody>
      </p:sp>
      <p:pic>
        <p:nvPicPr>
          <p:cNvPr id="7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56805" y="-16596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8966728" y="1516815"/>
            <a:ext cx="1136426" cy="1136426"/>
            <a:chOff x="8966728" y="1516815"/>
            <a:chExt cx="1136426" cy="1136426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8966728" y="1516815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5645" y="1750009"/>
              <a:ext cx="76835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7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2 0.21438 -0.18056 0.21178 -0.17986 C 0.20422 -0.17732 0.20865 -0.17986 0.20409 -0.17709 C 0.20331 -0.17616 0.20266 -0.175 0.20175 -0.17431 C 0.20071 -0.17361 0.19966 -0.17338 0.19862 -0.17292 C 0.19784 -0.17246 0.19706 -0.17199 0.19628 -0.17153 C 0.19537 -0.17107 0.19419 -0.17084 0.19328 -0.17014 C 0.19107 -0.16852 0.18911 -0.16644 0.18703 -0.16459 C 0.18625 -0.16412 0.18547 -0.16366 0.18469 -0.1632 C 0.18299 -0.16227 0.18104 -0.16158 0.17935 -0.16065 C 0.17726 -0.15926 0.17518 -0.15764 0.17309 -0.15648 C 0.16893 -0.15394 0.16502 -0.15185 0.16072 -0.14954 C 0.15668 -0.14769 0.15239 -0.14676 0.14835 -0.14398 C 0.13988 -0.13912 0.14379 -0.14074 0.13676 -0.13866 C 0.12464 -0.13009 0.13988 -0.14028 0.12985 -0.13449 C 0.12855 -0.1338 0.12725 -0.13241 0.12595 -0.13172 C 0.11644 -0.12662 0.12959 -0.13634 0.11514 -0.12616 L 0.10745 -0.12107 C 0.10615 -0.11991 0.10485 -0.11852 0.10354 -0.11829 C 0.1025 -0.11783 0.10146 -0.11736 0.10042 -0.11667 C 0.09912 -0.11621 0.09794 -0.11505 0.09664 -0.11412 C 0.09586 -0.11343 0.09508 -0.11297 0.0943 -0.1125 C 0.08987 -0.10672 0.09234 -0.10926 0.08648 -0.10556 L 0.08427 -0.1044 C 0.08153 -0.09954 0.08205 -0.10023 0.0788 -0.0963 C 0.07724 -0.09422 0.07554 -0.09306 0.07411 -0.09051 C 0.07111 -0.08496 0.07294 -0.08704 0.06877 -0.08496 C 0.06799 -0.08403 0.06721 -0.08357 0.06643 -0.08218 C 0.06538 -0.08102 0.06447 -0.0794 0.0633 -0.07824 C 0.06265 -0.07755 0.06174 -0.07755 0.06096 -0.07685 C 0.05549 -0.07176 0.06239 -0.07616 0.05562 -0.0713 C 0.05405 -0.07014 0.05249 -0.06945 0.05093 -0.06852 L 0.04871 -0.06713 C 0.04819 -0.06574 0.0478 -0.06412 0.04715 -0.06297 C 0.0465 -0.06204 0.04559 -0.06204 0.04481 -0.06158 C 0.03803 -0.05834 0.04494 -0.06227 0.03934 -0.05903 C 0.03256 -0.04746 0.04116 -0.06158 0.03478 -0.05232 C 0.03386 -0.05093 0.03321 -0.04931 0.03243 -0.04815 C 0.031 -0.04607 0.02774 -0.04259 0.02774 -0.04236 C 0.02592 -0.03773 0.02384 -0.03172 0.02084 -0.02894 C 0.01693 -0.02547 0.01863 -0.02732 0.01537 -0.02315 C 0.01146 -0.01273 0.0168 -0.0257 0.01081 -0.01644 C 0.00534 -0.00834 0.01133 -0.01273 0.00612 -0.00972 C 0.00534 -0.00857 0.00443 -0.00834 0.00378 -0.00695 C 0.00326 -0.00602 0.00365 -0.00371 0.003 -0.00278 C 0.00248 -0.00185 0.00143 -0.00209 0.00065 -0.00116 C 0.00039 -0.00116 0.00013 -0.00047 -1.86767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4 -0.21274 L 0.2334 -0.21274 C 0.23028 -0.20904 0.22728 -0.20487 0.22403 -0.2014 C 0.22233 -0.19931 0.22025 -0.19839 0.21856 -0.1963 C 0.21621 -0.19399 0.21426 -0.19075 0.21204 -0.1882 C 0.20319 -0.17802 0.19342 -0.16806 0.1843 -0.15857 C 0.18209 -0.15626 0.17987 -0.15441 0.17779 -0.15186 C 0.17688 -0.1507 0.17597 -0.14955 0.17505 -0.14862 C 0.17232 -0.1463 0.16945 -0.14399 0.16672 -0.14191 C 0.16581 -0.14144 0.16477 -0.14121 0.16385 -0.14029 C 0.16164 -0.13843 0.15969 -0.13566 0.15734 -0.1338 C 0.11697 -0.10117 0.16932 -0.14677 0.13051 -0.11228 C 0.12869 -0.11066 0.12673 -0.10927 0.12504 -0.10742 C 0.12257 -0.10464 0.12009 -0.10163 0.11762 -0.09908 C 0.11488 -0.09677 0.11189 -0.09492 0.10928 -0.0926 C 0.10824 -0.09168 0.10746 -0.09029 0.10642 -0.08936 C 0.10004 -0.08357 0.093 -0.07987 0.08701 -0.07293 C 0.0861 -0.07177 0.08532 -0.07038 0.08428 -0.06945 C 0.08219 -0.06806 0.07985 -0.06737 0.07776 -0.06621 C 0.07685 -0.06575 0.07594 -0.06505 0.07503 -0.06459 C 0.065 -0.05047 0.07555 -0.06343 0.06565 -0.05626 C 0.06253 -0.05418 0.05953 -0.05093 0.0564 -0.04816 C 0.05562 -0.04746 0.05458 -0.047 0.05367 -0.04654 C 0.05276 -0.04538 0.05185 -0.04399 0.05093 -0.0433 C 0.04911 -0.04168 0.04716 -0.04098 0.04533 -0.03982 C 0.04442 -0.03936 0.04338 -0.03913 0.0426 -0.0382 C 0.0413 -0.03705 0.03999 -0.03612 0.03882 -0.03496 C 0.03791 -0.03404 0.03713 -0.03242 0.03609 -0.03172 C 0.03426 -0.03033 0.03049 -0.02825 0.03049 -0.02825 C 0.02957 -0.02732 0.02866 -0.02617 0.02775 -0.02501 C 0.02645 -0.02339 0.02541 -0.02154 0.02397 -0.02015 C 0.02319 -0.01922 0.02215 -0.01899 0.02124 -0.01853 C 0.01603 -0.01135 0.01902 -0.01436 0.01199 -0.01019 L 0.00926 -0.00857 C 0.00795 -0.00695 0.00691 -0.00487 0.00548 -0.00371 C 0.00379 -0.00209 5.88174E-6 -0.00024 5.88174E-6 -0.00024 " pathEditMode="relative" ptsTypes="AAAAAAAAAAAAAAAAAAAAAAAAAAAAAAAAAAAA">
                                      <p:cBhvr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CRECIMIENTO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9760" y="1423072"/>
            <a:ext cx="8719976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¿Qué otros problemas se presentan en los niños durante su crecimiento?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63" name="Rectangle 62"/>
          <p:cNvSpPr/>
          <p:nvPr/>
        </p:nvSpPr>
        <p:spPr>
          <a:xfrm>
            <a:off x="909836" y="2852936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4" name="Picture 6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2972377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TAT\AppData\Local\Microsoft\Windows\INetCache\IE\3BV90N0V\69px-Month_9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7" y="2972377"/>
            <a:ext cx="438150" cy="75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8139306" y="2852936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7" name="Rectangle 66"/>
          <p:cNvSpPr/>
          <p:nvPr/>
        </p:nvSpPr>
        <p:spPr>
          <a:xfrm>
            <a:off x="4521764" y="2852936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0" y="2969868"/>
            <a:ext cx="2833373" cy="161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object 6"/>
          <p:cNvSpPr/>
          <p:nvPr/>
        </p:nvSpPr>
        <p:spPr>
          <a:xfrm>
            <a:off x="4672412" y="2969869"/>
            <a:ext cx="2810577" cy="16186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5" b="18272"/>
          <a:stretch/>
        </p:blipFill>
        <p:spPr bwMode="auto">
          <a:xfrm>
            <a:off x="8254652" y="2931734"/>
            <a:ext cx="2852738" cy="165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9836" y="4869701"/>
            <a:ext cx="3097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Chuparse el dedo, generando problemas óseos y mal oclusión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510236" y="4869160"/>
            <a:ext cx="3097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Bruxismo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181701" y="4869160"/>
            <a:ext cx="3097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Accidentes que afectan  la boca o los dientes</a:t>
            </a:r>
          </a:p>
        </p:txBody>
      </p:sp>
      <p:pic>
        <p:nvPicPr>
          <p:cNvPr id="7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45668" y="13930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8966479" y="1582416"/>
            <a:ext cx="1136426" cy="1136426"/>
            <a:chOff x="8966728" y="1516815"/>
            <a:chExt cx="1136426" cy="1136426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8966728" y="1516815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5645" y="1750009"/>
              <a:ext cx="76835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781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8 -0.18172 0.21438 -0.18056 0.21177 -0.17987 C 0.20422 -0.17732 0.20865 -0.17987 0.20409 -0.17709 C 0.20331 -0.17616 0.20266 -0.175 0.20175 -0.17431 C 0.2007 -0.17338 0.19966 -0.17338 0.19862 -0.17292 C 0.19784 -0.17246 0.19706 -0.17176 0.19628 -0.1713 C 0.19536 -0.17107 0.19419 -0.17084 0.19328 -0.16991 C 0.19107 -0.16852 0.18911 -0.16644 0.18703 -0.16459 C 0.18625 -0.16412 0.18547 -0.16366 0.18468 -0.1632 C 0.18299 -0.16227 0.18104 -0.16158 0.17934 -0.16065 C 0.17726 -0.15926 0.17518 -0.15764 0.17309 -0.15649 C 0.16892 -0.15394 0.16502 -0.15186 0.16072 -0.14954 C 0.15668 -0.14769 0.15238 -0.14676 0.14835 -0.14399 C 0.13988 -0.13912 0.14379 -0.14074 0.13675 -0.13866 C 0.12464 -0.1301 0.13988 -0.14028 0.12985 -0.13449 C 0.12855 -0.1338 0.12725 -0.13241 0.12594 -0.13172 C 0.11644 -0.12662 0.12959 -0.13635 0.11513 -0.12616 L 0.10745 -0.12107 C 0.10615 -0.11991 0.10485 -0.11852 0.10354 -0.11829 C 0.1025 -0.11783 0.10146 -0.11737 0.10042 -0.11667 C 0.09911 -0.11621 0.09794 -0.11505 0.09664 -0.11412 C 0.09586 -0.11343 0.09508 -0.11297 0.0943 -0.1125 C 0.08987 -0.10672 0.09234 -0.10926 0.08648 -0.10556 L 0.08427 -0.1044 C 0.08153 -0.09954 0.08205 -0.10024 0.0788 -0.0963 C 0.07723 -0.09422 0.07554 -0.09306 0.07411 -0.09051 C 0.07111 -0.08496 0.07294 -0.08704 0.06877 -0.08496 C 0.06799 -0.08403 0.06721 -0.08357 0.06642 -0.08218 C 0.06538 -0.08102 0.06447 -0.0794 0.0633 -0.07824 C 0.06265 -0.07755 0.06173 -0.07755 0.06095 -0.07686 C 0.05548 -0.07176 0.06239 -0.07616 0.05561 -0.0713 C 0.05405 -0.07014 0.05249 -0.06945 0.05092 -0.06852 L 0.04871 -0.06713 C 0.04819 -0.06574 0.0478 -0.06412 0.04715 -0.06297 C 0.0465 -0.06204 0.04558 -0.06204 0.0448 -0.06158 C 0.03803 -0.05834 0.04493 -0.06227 0.03933 -0.05903 C 0.03256 -0.04746 0.04116 -0.06158 0.03477 -0.05232 C 0.03386 -0.05093 0.03321 -0.04931 0.03243 -0.04815 C 0.031 -0.04607 0.02774 -0.0426 0.02774 -0.04237 C 0.02592 -0.03774 0.02383 -0.03172 0.02084 -0.02894 C 0.01693 -0.02547 0.01862 -0.02732 0.01537 -0.02315 C 0.01146 -0.01274 0.0168 -0.0257 0.01081 -0.01644 C 0.00534 -0.00834 0.01133 -0.01274 0.00612 -0.00973 C 0.00534 -0.00857 0.00443 -0.00834 0.00378 -0.00695 C 0.00326 -0.00602 0.00365 -0.00371 0.003 -0.00278 C 0.00247 -0.00186 0.00143 -0.00209 0.00065 -0.00116 C 0.00039 -0.00116 0.00013 -0.00047 -1.7192E-7 -0.00024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4 -0.21273 L 0.2334 -0.2125 C 0.23027 -0.20903 0.22728 -0.20486 0.22402 -0.20139 C 0.22233 -0.19931 0.22024 -0.19838 0.21855 -0.1963 C 0.21621 -0.19398 0.21425 -0.19074 0.21204 -0.1882 C 0.20318 -0.17801 0.19341 -0.16806 0.1843 -0.15857 C 0.18208 -0.15625 0.17987 -0.1544 0.17779 -0.15185 C 0.17687 -0.1507 0.17596 -0.14954 0.17505 -0.14861 C 0.17232 -0.1463 0.16945 -0.14398 0.16672 -0.1419 C 0.1658 -0.14144 0.16476 -0.14121 0.16385 -0.14028 C 0.16164 -0.13843 0.15968 -0.13565 0.15734 -0.1338 C 0.11696 -0.10116 0.16932 -0.14676 0.13051 -0.11227 C 0.12868 -0.11065 0.12673 -0.10926 0.12504 -0.10741 C 0.12256 -0.10463 0.12009 -0.10162 0.11761 -0.09908 C 0.11488 -0.09676 0.11188 -0.09491 0.10928 -0.0926 C 0.10824 -0.09167 0.10745 -0.09028 0.10641 -0.08935 C 0.10003 -0.08357 0.093 -0.07986 0.08701 -0.07292 C 0.0861 -0.07176 0.08531 -0.07037 0.08427 -0.06945 C 0.08219 -0.06806 0.07984 -0.06736 0.07776 -0.06621 C 0.07685 -0.06574 0.07594 -0.06505 0.07502 -0.06459 C 0.065 -0.05047 0.07555 -0.06343 0.06565 -0.05625 C 0.06252 -0.05417 0.05953 -0.05093 0.0564 -0.04815 C 0.05562 -0.04746 0.05458 -0.04699 0.05366 -0.04653 C 0.05275 -0.04537 0.05184 -0.04398 0.05093 -0.04329 C 0.04911 -0.04167 0.04715 -0.04097 0.04533 -0.03982 C 0.04442 -0.03935 0.04338 -0.03912 0.04259 -0.0382 C 0.04129 -0.03704 0.03999 -0.03611 0.03882 -0.03496 C 0.03791 -0.03403 0.03712 -0.03241 0.03608 -0.03172 C 0.03426 -0.03033 0.03048 -0.02824 0.03048 -0.02801 C 0.02957 -0.02732 0.02866 -0.02616 0.02775 -0.025 C 0.02644 -0.02338 0.0254 -0.02153 0.02397 -0.02014 C 0.02319 -0.01922 0.02215 -0.01898 0.02123 -0.01852 C 0.01602 -0.01135 0.01902 -0.01435 0.01199 -0.01019 L 0.00925 -0.00857 C 0.00795 -0.00695 0.00691 -0.00486 0.00548 -0.00371 C 0.00378 -0.00209 -4.95702E-6 -0.00023 -4.95702E-6 2.59259E-6 " pathEditMode="relative" rAng="0" ptsTypes="AAAAAAAAAAAAAAAAAAAAAAAAAAAAAAAAAAAA">
                                      <p:cBhvr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70" y="10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/>
          <p:cNvSpPr/>
          <p:nvPr/>
        </p:nvSpPr>
        <p:spPr>
          <a:xfrm>
            <a:off x="909836" y="5517232"/>
            <a:ext cx="6577900" cy="47834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angle 7"/>
          <p:cNvSpPr/>
          <p:nvPr/>
        </p:nvSpPr>
        <p:spPr>
          <a:xfrm>
            <a:off x="905090" y="3274688"/>
            <a:ext cx="6577900" cy="4783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5" name="Rectangle 74"/>
          <p:cNvSpPr/>
          <p:nvPr/>
        </p:nvSpPr>
        <p:spPr>
          <a:xfrm>
            <a:off x="909836" y="3814750"/>
            <a:ext cx="6573153" cy="47834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7" y="4362747"/>
            <a:ext cx="6573152" cy="50641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09" name="Rectangle 108"/>
          <p:cNvSpPr/>
          <p:nvPr/>
        </p:nvSpPr>
        <p:spPr>
          <a:xfrm>
            <a:off x="909836" y="4966878"/>
            <a:ext cx="6573153" cy="47834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56007" y="283295"/>
            <a:ext cx="8906727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s-CO" sz="4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CRECIMIENTO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9759" y="1412776"/>
            <a:ext cx="8851037" cy="17665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defTabSz="914400">
              <a:spcBef>
                <a:spcPts val="95"/>
              </a:spcBef>
            </a:pPr>
            <a:r>
              <a:rPr lang="es-CO" sz="3800" kern="0" spc="-5" dirty="0">
                <a:solidFill>
                  <a:srgbClr val="0BD0D9">
                    <a:lumMod val="40000"/>
                    <a:lumOff val="60000"/>
                  </a:srgbClr>
                </a:solidFill>
              </a:rPr>
              <a:t>¿Qué tan frecuentes son las enfermedades dentales con respecto a otros problemas de salud? </a:t>
            </a: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6" name="AutoShape 8" descr="Las reuniones de trabajo afectan la productividad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1" descr="Cómo mantener el equilibrio entre familia y vida social? - Latino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5" name="TextBox 4"/>
          <p:cNvSpPr txBox="1"/>
          <p:nvPr/>
        </p:nvSpPr>
        <p:spPr>
          <a:xfrm>
            <a:off x="7513305" y="3284984"/>
            <a:ext cx="417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800" b="1" dirty="0">
                <a:solidFill>
                  <a:schemeClr val="bg1"/>
                </a:solidFill>
              </a:rPr>
              <a:t>5 veces mas frecuente que el Asma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482989" y="3789040"/>
            <a:ext cx="417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800" b="1" dirty="0">
                <a:solidFill>
                  <a:schemeClr val="bg1"/>
                </a:solidFill>
              </a:rPr>
              <a:t>7 veces mas frecuente que las alergias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482989" y="4365104"/>
            <a:ext cx="417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800" b="1" dirty="0">
                <a:solidFill>
                  <a:schemeClr val="bg1"/>
                </a:solidFill>
              </a:rPr>
              <a:t>20 veces mas frecuente que la Diabetes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482989" y="4941168"/>
            <a:ext cx="417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800" b="1" dirty="0">
                <a:solidFill>
                  <a:schemeClr val="bg1"/>
                </a:solidFill>
              </a:rPr>
              <a:t>51 millones de horas escolares perdidas</a:t>
            </a:r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3851734"/>
            <a:ext cx="2192299" cy="4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4509120"/>
            <a:ext cx="1085135" cy="21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72" y="4509120"/>
            <a:ext cx="1085389" cy="2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00" y="4509120"/>
            <a:ext cx="1085135" cy="21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4509120"/>
            <a:ext cx="1085135" cy="21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56" y="4509120"/>
            <a:ext cx="1084600" cy="22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7"/>
          <a:stretch/>
        </p:blipFill>
        <p:spPr bwMode="auto">
          <a:xfrm>
            <a:off x="3219361" y="3848596"/>
            <a:ext cx="1704876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8" name="Picture 14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6" y="3284984"/>
            <a:ext cx="21955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9" name="Picture 15"/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1" b="-2518"/>
          <a:stretch/>
        </p:blipFill>
        <p:spPr bwMode="auto">
          <a:xfrm>
            <a:off x="3219361" y="3297338"/>
            <a:ext cx="533932" cy="45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1" name="Picture 17" descr="C:\Users\TAT\AppData\Local\Microsoft\Windows\INetCache\IE\9JDAMQ32\16246-illustration-of-a-graduation-cap-pv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56" y="5034534"/>
            <a:ext cx="607049" cy="335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92" y="5034534"/>
            <a:ext cx="6096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35" y="5024535"/>
            <a:ext cx="6096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4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00" y="5024535"/>
            <a:ext cx="6096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5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330" y="5024535"/>
            <a:ext cx="6096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7536165" y="5445224"/>
            <a:ext cx="417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800" b="1" dirty="0">
                <a:solidFill>
                  <a:schemeClr val="bg1"/>
                </a:solidFill>
              </a:rPr>
              <a:t>1.6 billones de dólares en costos anuales de atención en emergencias dentales </a:t>
            </a:r>
          </a:p>
        </p:txBody>
      </p:sp>
      <p:pic>
        <p:nvPicPr>
          <p:cNvPr id="36886" name="Picture 22" descr="C:\Users\TAT\AppData\Local\Microsoft\Windows\INetCache\IE\UHOV42XI\ambulance_plain_red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89" y="5570990"/>
            <a:ext cx="424588" cy="424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7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4" y="5574203"/>
            <a:ext cx="427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8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23" y="5574203"/>
            <a:ext cx="427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9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55" y="5574203"/>
            <a:ext cx="427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0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403" y="5574203"/>
            <a:ext cx="427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1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21" y="5568541"/>
            <a:ext cx="427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2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70" y="5574203"/>
            <a:ext cx="427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3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47" y="5574203"/>
            <a:ext cx="427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4" name="Picture 3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53" y="5575319"/>
            <a:ext cx="427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5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414" y="5578532"/>
            <a:ext cx="427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56805" y="-16596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" name="Group 95"/>
          <p:cNvGrpSpPr/>
          <p:nvPr/>
        </p:nvGrpSpPr>
        <p:grpSpPr>
          <a:xfrm>
            <a:off x="8966728" y="1516815"/>
            <a:ext cx="1136426" cy="1136426"/>
            <a:chOff x="8966728" y="1516815"/>
            <a:chExt cx="1136426" cy="1136426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8966728" y="1516815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5645" y="1750009"/>
              <a:ext cx="76835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745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18 C 0.21699 -0.18172 0.21438 -0.18056 0.21178 -0.17986 C 0.20422 -0.17732 0.20865 -0.17986 0.20409 -0.17709 C 0.20331 -0.17616 0.20266 -0.175 0.20175 -0.17431 C 0.20071 -0.17361 0.19966 -0.17338 0.19862 -0.17292 C 0.19784 -0.17246 0.19706 -0.17199 0.19628 -0.17153 C 0.19537 -0.17107 0.19419 -0.17084 0.19328 -0.17014 C 0.19107 -0.16852 0.18911 -0.16644 0.18703 -0.16459 C 0.18625 -0.16412 0.18547 -0.16366 0.18469 -0.1632 C 0.18299 -0.16227 0.18104 -0.16158 0.17935 -0.16065 C 0.17726 -0.15926 0.17518 -0.15764 0.17309 -0.15648 C 0.16893 -0.15394 0.16502 -0.15185 0.16072 -0.14954 C 0.15668 -0.14769 0.15239 -0.14676 0.14835 -0.14398 C 0.13988 -0.13912 0.14379 -0.14074 0.13676 -0.13866 C 0.12464 -0.13009 0.13988 -0.14028 0.12985 -0.13449 C 0.12855 -0.1338 0.12725 -0.13241 0.12595 -0.13172 C 0.11644 -0.12662 0.12959 -0.13634 0.11514 -0.12616 L 0.10745 -0.12107 C 0.10615 -0.11991 0.10485 -0.11852 0.10354 -0.11829 C 0.1025 -0.11783 0.10146 -0.11736 0.10042 -0.11667 C 0.09912 -0.11621 0.09794 -0.11505 0.09664 -0.11412 C 0.09586 -0.11343 0.09508 -0.11297 0.0943 -0.1125 C 0.08987 -0.10672 0.09234 -0.10926 0.08648 -0.10556 L 0.08427 -0.1044 C 0.08153 -0.09954 0.08205 -0.10023 0.0788 -0.0963 C 0.07724 -0.09422 0.07554 -0.09306 0.07411 -0.09051 C 0.07111 -0.08496 0.07294 -0.08704 0.06877 -0.08496 C 0.06799 -0.08403 0.06721 -0.08357 0.06643 -0.08218 C 0.06538 -0.08102 0.06447 -0.0794 0.0633 -0.07824 C 0.06265 -0.07755 0.06174 -0.07755 0.06096 -0.07685 C 0.05549 -0.07176 0.06239 -0.07616 0.05562 -0.0713 C 0.05405 -0.07014 0.05249 -0.06945 0.05093 -0.06852 L 0.04871 -0.06713 C 0.04819 -0.06574 0.0478 -0.06412 0.04715 -0.06297 C 0.0465 -0.06204 0.04559 -0.06204 0.04481 -0.06158 C 0.03803 -0.05834 0.04494 -0.06227 0.03934 -0.05903 C 0.03256 -0.04746 0.04116 -0.06158 0.03478 -0.05232 C 0.03386 -0.05093 0.03321 -0.04931 0.03243 -0.04815 C 0.031 -0.04607 0.02774 -0.04259 0.02774 -0.04236 C 0.02592 -0.03773 0.02384 -0.03172 0.02084 -0.02894 C 0.01693 -0.02547 0.01863 -0.02732 0.01537 -0.02315 C 0.01146 -0.01273 0.0168 -0.0257 0.01081 -0.01644 C 0.00534 -0.00834 0.01133 -0.01273 0.00612 -0.00972 C 0.00534 -0.00857 0.00443 -0.00834 0.00378 -0.00695 C 0.00326 -0.00602 0.00365 -0.00371 0.003 -0.00278 C 0.00248 -0.00185 0.00143 -0.00209 0.00065 -0.00116 C 0.00039 -0.00116 0.00013 -0.00047 -1.86767E-6 -0.00023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9" y="9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4 -0.21274 L 0.2334 -0.21274 C 0.23028 -0.20904 0.22728 -0.20487 0.22403 -0.2014 C 0.22233 -0.19931 0.22025 -0.19839 0.21856 -0.1963 C 0.21621 -0.19399 0.21426 -0.19075 0.21204 -0.1882 C 0.20319 -0.17802 0.19342 -0.16806 0.1843 -0.15857 C 0.18209 -0.15626 0.17987 -0.15441 0.17779 -0.15186 C 0.17688 -0.1507 0.17597 -0.14955 0.17505 -0.14862 C 0.17232 -0.1463 0.16945 -0.14399 0.16672 -0.14191 C 0.16581 -0.14144 0.16477 -0.14121 0.16385 -0.14029 C 0.16164 -0.13843 0.15969 -0.13566 0.15734 -0.1338 C 0.11697 -0.10117 0.16932 -0.14677 0.13051 -0.11228 C 0.12869 -0.11066 0.12673 -0.10927 0.12504 -0.10742 C 0.12257 -0.10464 0.12009 -0.10163 0.11762 -0.09908 C 0.11488 -0.09677 0.11189 -0.09492 0.10928 -0.0926 C 0.10824 -0.09168 0.10746 -0.09029 0.10642 -0.08936 C 0.10004 -0.08357 0.093 -0.07987 0.08701 -0.07293 C 0.0861 -0.07177 0.08532 -0.07038 0.08428 -0.06945 C 0.08219 -0.06806 0.07985 -0.06737 0.07776 -0.06621 C 0.07685 -0.06575 0.07594 -0.06505 0.07503 -0.06459 C 0.065 -0.05047 0.07555 -0.06343 0.06565 -0.05626 C 0.06253 -0.05418 0.05953 -0.05093 0.0564 -0.04816 C 0.05562 -0.04746 0.05458 -0.047 0.05367 -0.04654 C 0.05276 -0.04538 0.05185 -0.04399 0.05093 -0.0433 C 0.04911 -0.04168 0.04716 -0.04098 0.04533 -0.03982 C 0.04442 -0.03936 0.04338 -0.03913 0.0426 -0.0382 C 0.0413 -0.03705 0.03999 -0.03612 0.03882 -0.03496 C 0.03791 -0.03404 0.03713 -0.03242 0.03609 -0.03172 C 0.03426 -0.03033 0.03049 -0.02825 0.03049 -0.02825 C 0.02957 -0.02732 0.02866 -0.02617 0.02775 -0.02501 C 0.02645 -0.02339 0.02541 -0.02154 0.02397 -0.02015 C 0.02319 -0.01922 0.02215 -0.01899 0.02124 -0.01853 C 0.01603 -0.01135 0.01902 -0.01436 0.01199 -0.01019 L 0.00926 -0.00857 C 0.00795 -0.00695 0.00691 -0.00487 0.00548 -0.00371 C 0.00379 -0.00209 5.88174E-6 -0.00024 5.88174E-6 -0.00024 " pathEditMode="relative" ptsTypes="AAAAAAAAAAAAAAAAAAAAAAAAAAAAAAAAAAAA">
                                      <p:cBhvr>
                                        <p:cTn id="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2458" y="260649"/>
            <a:ext cx="323661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Triangle 5"/>
          <p:cNvSpPr/>
          <p:nvPr/>
        </p:nvSpPr>
        <p:spPr>
          <a:xfrm>
            <a:off x="189756" y="260650"/>
            <a:ext cx="3190452" cy="6382158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88032" y="-11195"/>
            <a:ext cx="11927060" cy="6895699"/>
            <a:chOff x="1518150" y="1054100"/>
            <a:chExt cx="7762376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053" y="4233411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5909" y="2590085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150" y="3105593"/>
              <a:ext cx="1716883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361415" y="251467"/>
            <a:ext cx="11512895" cy="144655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SALUD ORAL ES PARTE DE LA SALUD INTEGRAL DE TODOS</a:t>
            </a:r>
            <a:endParaRPr lang="en-US" sz="40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5864658"/>
            <a:ext cx="2068405" cy="77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036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04724" y="1650286"/>
            <a:ext cx="3002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SALUD GENERAL </a:t>
            </a:r>
            <a:endParaRPr lang="es-CO" sz="16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249310" y="3008060"/>
            <a:ext cx="3002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SALUD DE BOCA, </a:t>
            </a:r>
          </a:p>
          <a:p>
            <a:pPr algn="r"/>
            <a:r>
              <a:rPr lang="en-US" sz="1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CABEZA Y CUELLO</a:t>
            </a:r>
            <a:endParaRPr lang="es-CO" sz="16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060303" y="2968745"/>
            <a:ext cx="329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DESARROLLO </a:t>
            </a:r>
          </a:p>
          <a:p>
            <a:r>
              <a:rPr lang="en-US" sz="1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DEL LENGUAJE</a:t>
            </a:r>
            <a:endParaRPr lang="es-CO" sz="16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235303" y="4735505"/>
            <a:ext cx="3002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CRECIMIENTO </a:t>
            </a:r>
            <a:endParaRPr lang="es-CO" sz="16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060303" y="4704727"/>
            <a:ext cx="3002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CONFIANZA</a:t>
            </a:r>
            <a:endParaRPr lang="es-CO" sz="16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654252" y="6242697"/>
            <a:ext cx="3002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NUTRICION</a:t>
            </a:r>
            <a:endParaRPr lang="es-CO" sz="16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36" y="1979352"/>
            <a:ext cx="3851384" cy="425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28800"/>
            <a:ext cx="11815763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33435" y="5877102"/>
            <a:ext cx="2065633" cy="765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TextBox 4"/>
          <p:cNvSpPr txBox="1"/>
          <p:nvPr/>
        </p:nvSpPr>
        <p:spPr>
          <a:xfrm>
            <a:off x="9903269" y="5949280"/>
            <a:ext cx="20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GRACIAS!</a:t>
            </a:r>
            <a:endParaRPr lang="es-CO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5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5" grpId="0"/>
      <p:bldP spid="96" grpId="0"/>
      <p:bldP spid="97" grpId="0"/>
      <p:bldP spid="98" grpId="0"/>
      <p:bldP spid="9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787657" y="254258"/>
            <a:ext cx="10573727" cy="144655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USO DE ESTE RECURSO ACADEMICO Y DERECHOS DE AUTOR</a:t>
            </a:r>
            <a:endParaRPr lang="en-US" sz="4000" b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63821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36" y="5818561"/>
            <a:ext cx="2209369" cy="82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188" y="2182212"/>
            <a:ext cx="11035832" cy="304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El uso de esta presentación estará sujeta a las reglas de autor definidas en la jurisdicción local, nacional e internacional. </a:t>
            </a:r>
          </a:p>
          <a:p>
            <a:pPr algn="ctr"/>
            <a:r>
              <a:rPr lang="es-CO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Todos nuestros afiliados y asociados podrán hacer uso de este material para fines académicos y didácticos en sus diferentes actividades comunitarias, respetando los derechos de autor.</a:t>
            </a:r>
          </a:p>
          <a:p>
            <a:pPr algn="ctr"/>
            <a:r>
              <a:rPr lang="es-CO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Las fuentes graficas han sido extraídas del banco virtual de DLPNG, quienes autorizan su uso para actividades sin animo de lucro. Otros usos distintos a los académicos o informativos no serán autorizados por la Hispanic Dental Association.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2322" y="5445358"/>
            <a:ext cx="3304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GRACIAS</a:t>
            </a:r>
            <a:endParaRPr lang="es-CO" sz="3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0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5397500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800" b="1" i="0" u="none" strike="noStrike" kern="0" cap="none" spc="-5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Book Antiqua"/>
                <a:ea typeface="+mj-ea"/>
              </a:rPr>
              <a:t>¿Qué Hace </a:t>
            </a:r>
            <a:r>
              <a:rPr kumimoji="0" lang="es-CO" sz="3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Book Antiqua"/>
                <a:ea typeface="+mj-ea"/>
              </a:rPr>
              <a:t>el</a:t>
            </a:r>
            <a:r>
              <a:rPr kumimoji="0" lang="es-CO" sz="3800" b="1" i="0" u="none" strike="noStrike" kern="0" cap="none" spc="-3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Book Antiqua"/>
                <a:ea typeface="+mj-ea"/>
              </a:rPr>
              <a:t> </a:t>
            </a:r>
            <a:r>
              <a:rPr kumimoji="0" lang="es-CO" sz="3800" b="1" i="0" u="none" strike="noStrike" kern="0" cap="none" spc="-5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Book Antiqua"/>
                <a:ea typeface="+mj-ea"/>
              </a:rPr>
              <a:t>Dentista?</a:t>
            </a:r>
            <a:endParaRPr kumimoji="0" lang="es-CO" sz="3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Book Antiqua"/>
              <a:ea typeface="+mj-ea"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6" name="object 2"/>
          <p:cNvSpPr txBox="1"/>
          <p:nvPr/>
        </p:nvSpPr>
        <p:spPr>
          <a:xfrm>
            <a:off x="680415" y="1977232"/>
            <a:ext cx="10780955" cy="4044056"/>
          </a:xfrm>
          <a:prstGeom prst="rect">
            <a:avLst/>
          </a:prstGeom>
        </p:spPr>
        <p:txBody>
          <a:bodyPr vert="horz" wrap="square" lIns="0" tIns="215265" rIns="0" bIns="0" rtlCol="0">
            <a:spAutoFit/>
          </a:bodyPr>
          <a:lstStyle/>
          <a:p>
            <a:pPr marL="342900" indent="-330835" defTabSz="914400">
              <a:spcBef>
                <a:spcPts val="169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Cuida de la Salud de sus Dientes y</a:t>
            </a:r>
            <a:r>
              <a:rPr lang="es-CO" sz="2600" spc="-2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Encías</a:t>
            </a:r>
          </a:p>
          <a:p>
            <a:pPr marL="342900" indent="-330835" defTabSz="914400">
              <a:spcBef>
                <a:spcPts val="159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Hace exámenes, radiografías y limpieza de</a:t>
            </a:r>
            <a:r>
              <a:rPr lang="es-CO" sz="2600" spc="-35" dirty="0">
                <a:solidFill>
                  <a:schemeClr val="bg1"/>
                </a:solidFill>
                <a:latin typeface="Helvetica"/>
                <a:cs typeface="Helvetica"/>
              </a:rPr>
              <a:t> d</a:t>
            </a: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ientes</a:t>
            </a:r>
          </a:p>
          <a:p>
            <a:pPr marL="342900" indent="-330835" defTabSz="914400">
              <a:spcBef>
                <a:spcPts val="1600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Realiza restauraciones y cirugías</a:t>
            </a:r>
            <a:r>
              <a:rPr lang="es-CO" sz="2600" spc="-55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orales</a:t>
            </a:r>
          </a:p>
          <a:p>
            <a:pPr marL="342900" indent="-330835" defTabSz="914400">
              <a:spcBef>
                <a:spcPts val="160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Busca señales de Cáncer o</a:t>
            </a:r>
            <a:r>
              <a:rPr lang="es-CO" sz="2600" spc="-2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Inflamaciones</a:t>
            </a:r>
          </a:p>
          <a:p>
            <a:pPr marL="342900" indent="-330835" defTabSz="914400">
              <a:spcBef>
                <a:spcPts val="160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Revisa Lengua, Garganta, Cuello y</a:t>
            </a:r>
            <a:r>
              <a:rPr lang="es-CO" sz="2600" spc="-25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Cara</a:t>
            </a:r>
          </a:p>
          <a:p>
            <a:pPr marL="342900" indent="-330835" defTabSz="914400">
              <a:spcBef>
                <a:spcPts val="160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Refiere a otros profesionales de la Salud  posibles                 sospechas o signos/síntomas detectados en la revisión clínica. </a:t>
            </a: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angle 6"/>
          <p:cNvSpPr/>
          <p:nvPr/>
        </p:nvSpPr>
        <p:spPr>
          <a:xfrm>
            <a:off x="8672111" y="3185703"/>
            <a:ext cx="2789259" cy="2088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16" y="3374957"/>
            <a:ext cx="2485093" cy="171022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3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41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7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8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9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0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1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2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3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4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5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7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6333604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800" b="1" i="0" u="none" strike="noStrike" kern="0" cap="none" spc="-5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Book Antiqua"/>
                <a:ea typeface="+mj-ea"/>
              </a:rPr>
              <a:t>¿Qué es la Placa Dental?</a:t>
            </a:r>
            <a:endParaRPr kumimoji="0" lang="es-CO" sz="3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Book Antiqua"/>
              <a:ea typeface="+mj-ea"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6" name="object 2"/>
          <p:cNvSpPr txBox="1"/>
          <p:nvPr/>
        </p:nvSpPr>
        <p:spPr>
          <a:xfrm>
            <a:off x="4438228" y="3015447"/>
            <a:ext cx="6770683" cy="1853713"/>
          </a:xfrm>
          <a:prstGeom prst="rect">
            <a:avLst/>
          </a:prstGeom>
        </p:spPr>
        <p:txBody>
          <a:bodyPr vert="horz" wrap="square" lIns="0" tIns="215265" rIns="0" bIns="0" rtlCol="0">
            <a:spAutoFit/>
          </a:bodyPr>
          <a:lstStyle/>
          <a:p>
            <a:pPr marL="342900" indent="-330835" defTabSz="914400">
              <a:spcBef>
                <a:spcPts val="169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Mezcla de Bacterias y Restos de Comida </a:t>
            </a:r>
          </a:p>
          <a:p>
            <a:pPr marL="342900" indent="-330835" defTabSz="914400">
              <a:spcBef>
                <a:spcPts val="169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Forma la Caries </a:t>
            </a:r>
          </a:p>
          <a:p>
            <a:pPr marL="342900" indent="-330835" defTabSz="914400">
              <a:spcBef>
                <a:spcPts val="169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Inflama la Encía</a:t>
            </a: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8" y="2368779"/>
            <a:ext cx="3185684" cy="3431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30018" y="4653136"/>
            <a:ext cx="1404154" cy="9361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extBox 7"/>
          <p:cNvSpPr txBox="1"/>
          <p:nvPr/>
        </p:nvSpPr>
        <p:spPr>
          <a:xfrm>
            <a:off x="2530018" y="4686235"/>
            <a:ext cx="1404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PLACA </a:t>
            </a:r>
          </a:p>
          <a:p>
            <a:pPr algn="ctr"/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DENTAL</a:t>
            </a:r>
          </a:p>
        </p:txBody>
      </p:sp>
      <p:pic>
        <p:nvPicPr>
          <p:cNvPr id="10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9" name="Group 108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11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31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9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1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2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3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4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5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7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8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9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0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6333604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800" b="1" i="0" u="none" strike="noStrike" kern="0" cap="none" spc="-5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Book Antiqua"/>
                <a:ea typeface="+mj-ea"/>
              </a:rPr>
              <a:t>¿Qué es la Caries Dental ? </a:t>
            </a:r>
            <a:endParaRPr kumimoji="0" lang="es-CO" sz="3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Book Antiqua"/>
              <a:ea typeface="+mj-ea"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6" name="object 2"/>
          <p:cNvSpPr txBox="1"/>
          <p:nvPr/>
        </p:nvSpPr>
        <p:spPr>
          <a:xfrm>
            <a:off x="4438228" y="3015447"/>
            <a:ext cx="6770683" cy="1853713"/>
          </a:xfrm>
          <a:prstGeom prst="rect">
            <a:avLst/>
          </a:prstGeom>
        </p:spPr>
        <p:txBody>
          <a:bodyPr vert="horz" wrap="square" lIns="0" tIns="215265" rIns="0" bIns="0" rtlCol="0">
            <a:spAutoFit/>
          </a:bodyPr>
          <a:lstStyle/>
          <a:p>
            <a:pPr marL="342900" indent="-330835" algn="just" defTabSz="914400">
              <a:spcBef>
                <a:spcPts val="1695"/>
              </a:spcBef>
              <a:buSzPct val="75000"/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lang="es-CO" sz="2600" dirty="0">
                <a:solidFill>
                  <a:schemeClr val="bg1"/>
                </a:solidFill>
                <a:latin typeface="Helvetica"/>
                <a:cs typeface="Helvetica"/>
              </a:rPr>
              <a:t>La caries es la destrucción de los dientes por el acido  que producen las bacterias al procesar el azúcar de los  alimentos o bebidas (jugos, refrescos, etc.)</a:t>
            </a:r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86" y="2560823"/>
            <a:ext cx="3014586" cy="302841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7689291">
            <a:off x="3338544" y="2689465"/>
            <a:ext cx="570239" cy="500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4" name="Right Arrow 63"/>
          <p:cNvSpPr/>
          <p:nvPr/>
        </p:nvSpPr>
        <p:spPr>
          <a:xfrm rot="3871638">
            <a:off x="1531492" y="2480338"/>
            <a:ext cx="570239" cy="500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5" name="Right Arrow 64"/>
          <p:cNvSpPr/>
          <p:nvPr/>
        </p:nvSpPr>
        <p:spPr>
          <a:xfrm rot="21007924">
            <a:off x="1119313" y="3853762"/>
            <a:ext cx="570239" cy="5000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" name="Group 111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14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51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73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4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5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6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7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8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9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0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1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2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3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4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5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6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8181701" y="292494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8" name="Rectangle 67"/>
          <p:cNvSpPr/>
          <p:nvPr/>
        </p:nvSpPr>
        <p:spPr>
          <a:xfrm>
            <a:off x="4510236" y="292494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Rectangle 5"/>
          <p:cNvSpPr/>
          <p:nvPr/>
        </p:nvSpPr>
        <p:spPr>
          <a:xfrm>
            <a:off x="90983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6333604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lvl="0" defTabSz="914400">
              <a:spcBef>
                <a:spcPts val="95"/>
              </a:spcBef>
            </a:pPr>
            <a:r>
              <a:rPr lang="es-CO" sz="3800" kern="0" spc="-5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¿Cómo se Ve la Caries</a:t>
            </a:r>
            <a:r>
              <a:rPr kumimoji="0" lang="es-CO" sz="3800" b="1" i="0" u="none" strike="noStrike" kern="0" cap="none" spc="-5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? </a:t>
            </a:r>
            <a:endParaRPr kumimoji="0" lang="es-CO" sz="3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2006790" y="3596822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6" name="object 4"/>
          <p:cNvSpPr/>
          <p:nvPr/>
        </p:nvSpPr>
        <p:spPr>
          <a:xfrm>
            <a:off x="1045232" y="3035031"/>
            <a:ext cx="2822504" cy="1677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" name="object 5"/>
          <p:cNvSpPr/>
          <p:nvPr/>
        </p:nvSpPr>
        <p:spPr>
          <a:xfrm>
            <a:off x="4640060" y="2982881"/>
            <a:ext cx="2822504" cy="1692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48" y="2982881"/>
            <a:ext cx="2808424" cy="169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8893" y="4820959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Son huecos en los dientes que crecen si no se tratan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88426" y="4797152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Pueden ser mas grandes de lo que parece a simple vista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182644" y="4797152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Manchas de color blanco, amarillo, café o negro </a:t>
            </a:r>
          </a:p>
        </p:txBody>
      </p:sp>
      <p:pic>
        <p:nvPicPr>
          <p:cNvPr id="118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0" name="Group 119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22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687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5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6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754" y="2784006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7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8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9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0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1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2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3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4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5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6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8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8181701" y="292494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8" name="Rectangle 67"/>
          <p:cNvSpPr/>
          <p:nvPr/>
        </p:nvSpPr>
        <p:spPr>
          <a:xfrm>
            <a:off x="4510236" y="292494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Rectangle 5"/>
          <p:cNvSpPr/>
          <p:nvPr/>
        </p:nvSpPr>
        <p:spPr>
          <a:xfrm>
            <a:off x="90983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1181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lvl="0" defTabSz="914400">
              <a:spcBef>
                <a:spcPts val="95"/>
              </a:spcBef>
            </a:pPr>
            <a:r>
              <a:rPr lang="es-CO" sz="3800" kern="0" spc="-5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¿Quién está en Riesgo de Desarrollar CARIES</a:t>
            </a:r>
            <a:r>
              <a:rPr kumimoji="0" lang="es-CO" sz="3800" b="1" i="0" u="none" strike="noStrike" kern="0" cap="none" spc="-5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? </a:t>
            </a:r>
            <a:endParaRPr kumimoji="0" lang="es-CO" sz="3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extBox 7"/>
          <p:cNvSpPr txBox="1"/>
          <p:nvPr/>
        </p:nvSpPr>
        <p:spPr>
          <a:xfrm>
            <a:off x="908893" y="4820959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Niños con dietas altas en azúcares y que duermen con Biberón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88426" y="4797152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Personas que están en cuidado medico y    bajo medicación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182644" y="4797152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Cepillado sin supervisión y Familias con historia de Caries</a:t>
            </a:r>
          </a:p>
        </p:txBody>
      </p:sp>
      <p:sp>
        <p:nvSpPr>
          <p:cNvPr id="70" name="object 5"/>
          <p:cNvSpPr/>
          <p:nvPr/>
        </p:nvSpPr>
        <p:spPr>
          <a:xfrm>
            <a:off x="1028791" y="3087181"/>
            <a:ext cx="2905381" cy="1588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" name="object 13"/>
          <p:cNvSpPr/>
          <p:nvPr/>
        </p:nvSpPr>
        <p:spPr>
          <a:xfrm>
            <a:off x="4630251" y="3087181"/>
            <a:ext cx="2852738" cy="1588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" name="object 10"/>
          <p:cNvSpPr/>
          <p:nvPr/>
        </p:nvSpPr>
        <p:spPr>
          <a:xfrm>
            <a:off x="8254652" y="3087181"/>
            <a:ext cx="2934441" cy="15886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0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1" name="Group 120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23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35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70" grpId="0" animBg="1"/>
      <p:bldP spid="73" grpId="0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8181701" y="292494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8" name="Rectangle 67"/>
          <p:cNvSpPr/>
          <p:nvPr/>
        </p:nvSpPr>
        <p:spPr>
          <a:xfrm>
            <a:off x="4510236" y="292494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Rectangle 5"/>
          <p:cNvSpPr/>
          <p:nvPr/>
        </p:nvSpPr>
        <p:spPr>
          <a:xfrm>
            <a:off x="909836" y="2931734"/>
            <a:ext cx="3097287" cy="18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2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4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5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6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7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8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9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0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4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5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6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7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8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9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0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1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2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3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4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5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6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7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8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9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0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1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2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505738-A9BC-4F3C-8677-FDE928EFD59B}"/>
              </a:ext>
            </a:extLst>
          </p:cNvPr>
          <p:cNvSpPr txBox="1"/>
          <p:nvPr/>
        </p:nvSpPr>
        <p:spPr>
          <a:xfrm>
            <a:off x="523505" y="283295"/>
            <a:ext cx="8939229" cy="76944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s-CO" sz="4000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SALUD DE BOCA, CABEZA Y CUELLO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4150" y="260648"/>
            <a:ext cx="5606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1999068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84150" y="6642806"/>
            <a:ext cx="11814918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9756" y="260648"/>
            <a:ext cx="118093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42156" y="260648"/>
            <a:ext cx="0" cy="5845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11855052" y="260648"/>
            <a:ext cx="0" cy="63821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106232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C5B6F2F7-FA69-4152-B656-51CCC19E4BF7}"/>
              </a:ext>
            </a:extLst>
          </p:cNvPr>
          <p:cNvSpPr>
            <a:spLocks/>
          </p:cNvSpPr>
          <p:nvPr/>
        </p:nvSpPr>
        <p:spPr bwMode="auto">
          <a:xfrm>
            <a:off x="10053712" y="1132572"/>
            <a:ext cx="284226" cy="639742"/>
          </a:xfrm>
          <a:custGeom>
            <a:avLst/>
            <a:gdLst>
              <a:gd name="T0" fmla="*/ 119 w 224"/>
              <a:gd name="T1" fmla="*/ 277 h 504"/>
              <a:gd name="T2" fmla="*/ 119 w 224"/>
              <a:gd name="T3" fmla="*/ 277 h 504"/>
              <a:gd name="T4" fmla="*/ 192 w 224"/>
              <a:gd name="T5" fmla="*/ 361 h 504"/>
              <a:gd name="T6" fmla="*/ 108 w 224"/>
              <a:gd name="T7" fmla="*/ 504 h 504"/>
              <a:gd name="T8" fmla="*/ 108 w 224"/>
              <a:gd name="T9" fmla="*/ 504 h 504"/>
              <a:gd name="T10" fmla="*/ 224 w 224"/>
              <a:gd name="T11" fmla="*/ 343 h 504"/>
              <a:gd name="T12" fmla="*/ 0 w 224"/>
              <a:gd name="T13" fmla="*/ 0 h 504"/>
              <a:gd name="T14" fmla="*/ 110 w 224"/>
              <a:gd name="T15" fmla="*/ 265 h 504"/>
              <a:gd name="T16" fmla="*/ 119 w 224"/>
              <a:gd name="T17" fmla="*/ 277 h 504"/>
              <a:gd name="T18" fmla="*/ 119 w 224"/>
              <a:gd name="T19" fmla="*/ 277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4" h="504">
                <a:moveTo>
                  <a:pt x="119" y="277"/>
                </a:moveTo>
                <a:cubicBezTo>
                  <a:pt x="119" y="277"/>
                  <a:pt x="119" y="277"/>
                  <a:pt x="119" y="277"/>
                </a:cubicBezTo>
                <a:cubicBezTo>
                  <a:pt x="152" y="319"/>
                  <a:pt x="180" y="358"/>
                  <a:pt x="192" y="361"/>
                </a:cubicBezTo>
                <a:cubicBezTo>
                  <a:pt x="192" y="361"/>
                  <a:pt x="164" y="417"/>
                  <a:pt x="108" y="504"/>
                </a:cubicBezTo>
                <a:cubicBezTo>
                  <a:pt x="108" y="504"/>
                  <a:pt x="108" y="504"/>
                  <a:pt x="108" y="504"/>
                </a:cubicBezTo>
                <a:cubicBezTo>
                  <a:pt x="218" y="390"/>
                  <a:pt x="224" y="343"/>
                  <a:pt x="224" y="343"/>
                </a:cubicBezTo>
                <a:cubicBezTo>
                  <a:pt x="85" y="274"/>
                  <a:pt x="0" y="0"/>
                  <a:pt x="0" y="0"/>
                </a:cubicBezTo>
                <a:cubicBezTo>
                  <a:pt x="0" y="115"/>
                  <a:pt x="82" y="229"/>
                  <a:pt x="110" y="265"/>
                </a:cubicBezTo>
                <a:cubicBezTo>
                  <a:pt x="113" y="269"/>
                  <a:pt x="116" y="273"/>
                  <a:pt x="119" y="277"/>
                </a:cubicBezTo>
                <a:cubicBezTo>
                  <a:pt x="119" y="277"/>
                  <a:pt x="119" y="277"/>
                  <a:pt x="119" y="2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531188" y="1007017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4" name="object 4"/>
          <p:cNvSpPr txBox="1">
            <a:spLocks/>
          </p:cNvSpPr>
          <p:nvPr/>
        </p:nvSpPr>
        <p:spPr>
          <a:xfrm>
            <a:off x="696912" y="1412776"/>
            <a:ext cx="8635012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800" b="1" i="0">
                <a:solidFill>
                  <a:srgbClr val="4471C4"/>
                </a:solidFill>
                <a:latin typeface="Book Antiqua"/>
                <a:ea typeface="+mj-ea"/>
                <a:cs typeface="Book Antiqua"/>
              </a:defRPr>
            </a:lvl1pPr>
          </a:lstStyle>
          <a:p>
            <a:pPr marL="12700" lvl="0" defTabSz="914400">
              <a:spcBef>
                <a:spcPts val="95"/>
              </a:spcBef>
            </a:pPr>
            <a:r>
              <a:rPr lang="es-CO" sz="3800" kern="0" spc="-5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¿La CARIES se puede trasmitir? </a:t>
            </a:r>
            <a:endParaRPr kumimoji="0" lang="es-CO" sz="3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5" name="Rectangle 84"/>
          <p:cNvSpPr/>
          <p:nvPr/>
        </p:nvSpPr>
        <p:spPr>
          <a:xfrm rot="16200000">
            <a:off x="-1986858" y="3530864"/>
            <a:ext cx="5085731" cy="65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7" name="Rectangle 86"/>
          <p:cNvSpPr/>
          <p:nvPr/>
        </p:nvSpPr>
        <p:spPr>
          <a:xfrm rot="16200000">
            <a:off x="8987876" y="3730175"/>
            <a:ext cx="540060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8" name="Rectangle 87"/>
          <p:cNvSpPr/>
          <p:nvPr/>
        </p:nvSpPr>
        <p:spPr>
          <a:xfrm>
            <a:off x="1628031" y="6417332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9" name="Rectangle 88"/>
          <p:cNvSpPr/>
          <p:nvPr/>
        </p:nvSpPr>
        <p:spPr>
          <a:xfrm>
            <a:off x="1628031" y="6201308"/>
            <a:ext cx="10083005" cy="108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Rectangle 89"/>
          <p:cNvSpPr/>
          <p:nvPr/>
        </p:nvSpPr>
        <p:spPr>
          <a:xfrm>
            <a:off x="538740" y="1196752"/>
            <a:ext cx="9307640" cy="117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extBox 7"/>
          <p:cNvSpPr txBox="1"/>
          <p:nvPr/>
        </p:nvSpPr>
        <p:spPr>
          <a:xfrm>
            <a:off x="908893" y="4820959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Las bacterias que producen la CARIES pueden trasmitirse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88426" y="4797152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Por medio de besos, incluso antes de salir los primeros dientes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182644" y="4797152"/>
            <a:ext cx="3098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Los padres deben procurar tener dientes sanos por sus hijos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92" y="3069799"/>
            <a:ext cx="2806827" cy="157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13646" r="9387" b="31217"/>
          <a:stretch/>
        </p:blipFill>
        <p:spPr bwMode="auto">
          <a:xfrm>
            <a:off x="1028791" y="3046239"/>
            <a:ext cx="2857537" cy="159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0FF8FC-4E51-436A-8E48-6CD3C7A7C51F}"/>
              </a:ext>
            </a:extLst>
          </p:cNvPr>
          <p:cNvGrpSpPr/>
          <p:nvPr/>
        </p:nvGrpSpPr>
        <p:grpSpPr>
          <a:xfrm>
            <a:off x="26267" y="-11195"/>
            <a:ext cx="12188825" cy="6895699"/>
            <a:chOff x="1347788" y="1054100"/>
            <a:chExt cx="7932738" cy="4487863"/>
          </a:xfrm>
          <a:solidFill>
            <a:schemeClr val="accent2">
              <a:alpha val="19000"/>
            </a:schemeClr>
          </a:solidFill>
        </p:grpSpPr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85BF8EAF-6F27-4B50-A7BC-A58F8F82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2646363"/>
              <a:ext cx="1303338" cy="833437"/>
            </a:xfrm>
            <a:custGeom>
              <a:avLst/>
              <a:gdLst>
                <a:gd name="T0" fmla="*/ 821 w 821"/>
                <a:gd name="T1" fmla="*/ 479 h 525"/>
                <a:gd name="T2" fmla="*/ 0 w 821"/>
                <a:gd name="T3" fmla="*/ 525 h 525"/>
                <a:gd name="T4" fmla="*/ 66 w 821"/>
                <a:gd name="T5" fmla="*/ 0 h 525"/>
                <a:gd name="T6" fmla="*/ 821 w 821"/>
                <a:gd name="T7" fmla="*/ 479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525">
                  <a:moveTo>
                    <a:pt x="821" y="479"/>
                  </a:moveTo>
                  <a:lnTo>
                    <a:pt x="0" y="525"/>
                  </a:lnTo>
                  <a:lnTo>
                    <a:pt x="66" y="0"/>
                  </a:lnTo>
                  <a:lnTo>
                    <a:pt x="821" y="479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EF3136F8-937A-4680-A688-EF298B69F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6" y="2482850"/>
              <a:ext cx="1736725" cy="1847850"/>
            </a:xfrm>
            <a:custGeom>
              <a:avLst/>
              <a:gdLst>
                <a:gd name="T0" fmla="*/ 1094 w 1094"/>
                <a:gd name="T1" fmla="*/ 0 h 1164"/>
                <a:gd name="T2" fmla="*/ 794 w 1094"/>
                <a:gd name="T3" fmla="*/ 1164 h 1164"/>
                <a:gd name="T4" fmla="*/ 0 w 1094"/>
                <a:gd name="T5" fmla="*/ 510 h 1164"/>
                <a:gd name="T6" fmla="*/ 1094 w 1094"/>
                <a:gd name="T7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4" h="1164">
                  <a:moveTo>
                    <a:pt x="1094" y="0"/>
                  </a:moveTo>
                  <a:lnTo>
                    <a:pt x="794" y="1164"/>
                  </a:lnTo>
                  <a:lnTo>
                    <a:pt x="0" y="510"/>
                  </a:lnTo>
                  <a:lnTo>
                    <a:pt x="109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89D3F5AB-29BD-4F49-B101-51EA9C888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925638" cy="1577975"/>
            </a:xfrm>
            <a:custGeom>
              <a:avLst/>
              <a:gdLst>
                <a:gd name="T0" fmla="*/ 119 w 1213"/>
                <a:gd name="T1" fmla="*/ 994 h 994"/>
                <a:gd name="T2" fmla="*/ 1213 w 1213"/>
                <a:gd name="T3" fmla="*/ 484 h 994"/>
                <a:gd name="T4" fmla="*/ 0 w 1213"/>
                <a:gd name="T5" fmla="*/ 0 h 994"/>
                <a:gd name="T6" fmla="*/ 119 w 1213"/>
                <a:gd name="T7" fmla="*/ 994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3" h="994">
                  <a:moveTo>
                    <a:pt x="119" y="994"/>
                  </a:moveTo>
                  <a:lnTo>
                    <a:pt x="1213" y="484"/>
                  </a:lnTo>
                  <a:lnTo>
                    <a:pt x="0" y="0"/>
                  </a:lnTo>
                  <a:lnTo>
                    <a:pt x="119" y="994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F52E2BB9-D521-4381-BC00-B3CB0E0E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3479800"/>
              <a:ext cx="1358900" cy="1012825"/>
            </a:xfrm>
            <a:custGeom>
              <a:avLst/>
              <a:gdLst>
                <a:gd name="T0" fmla="*/ 0 w 856"/>
                <a:gd name="T1" fmla="*/ 638 h 638"/>
                <a:gd name="T2" fmla="*/ 750 w 856"/>
                <a:gd name="T3" fmla="*/ 0 h 638"/>
                <a:gd name="T4" fmla="*/ 856 w 856"/>
                <a:gd name="T5" fmla="*/ 473 h 638"/>
                <a:gd name="T6" fmla="*/ 0 w 856"/>
                <a:gd name="T7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638">
                  <a:moveTo>
                    <a:pt x="0" y="638"/>
                  </a:moveTo>
                  <a:lnTo>
                    <a:pt x="750" y="0"/>
                  </a:lnTo>
                  <a:lnTo>
                    <a:pt x="856" y="473"/>
                  </a:lnTo>
                  <a:lnTo>
                    <a:pt x="0" y="63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FFFC470C-9A2B-47F1-B8A5-3029A5DD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2971800"/>
              <a:ext cx="1358900" cy="1520825"/>
            </a:xfrm>
            <a:custGeom>
              <a:avLst/>
              <a:gdLst>
                <a:gd name="T0" fmla="*/ 329 w 856"/>
                <a:gd name="T1" fmla="*/ 0 h 958"/>
                <a:gd name="T2" fmla="*/ 0 w 856"/>
                <a:gd name="T3" fmla="*/ 958 h 958"/>
                <a:gd name="T4" fmla="*/ 856 w 856"/>
                <a:gd name="T5" fmla="*/ 793 h 958"/>
                <a:gd name="T6" fmla="*/ 329 w 856"/>
                <a:gd name="T7" fmla="*/ 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958">
                  <a:moveTo>
                    <a:pt x="329" y="0"/>
                  </a:moveTo>
                  <a:lnTo>
                    <a:pt x="0" y="958"/>
                  </a:lnTo>
                  <a:lnTo>
                    <a:pt x="856" y="79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9952519E-F9C7-41A2-A6AA-FFC2145C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2482850"/>
              <a:ext cx="1328738" cy="1847850"/>
            </a:xfrm>
            <a:custGeom>
              <a:avLst/>
              <a:gdLst>
                <a:gd name="T0" fmla="*/ 837 w 837"/>
                <a:gd name="T1" fmla="*/ 633 h 1164"/>
                <a:gd name="T2" fmla="*/ 300 w 837"/>
                <a:gd name="T3" fmla="*/ 0 h 1164"/>
                <a:gd name="T4" fmla="*/ 0 w 837"/>
                <a:gd name="T5" fmla="*/ 1164 h 1164"/>
                <a:gd name="T6" fmla="*/ 837 w 837"/>
                <a:gd name="T7" fmla="*/ 63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7" h="1164">
                  <a:moveTo>
                    <a:pt x="837" y="633"/>
                  </a:moveTo>
                  <a:lnTo>
                    <a:pt x="300" y="0"/>
                  </a:lnTo>
                  <a:lnTo>
                    <a:pt x="0" y="1164"/>
                  </a:lnTo>
                  <a:lnTo>
                    <a:pt x="837" y="633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83D010A1-E839-4780-8533-E428953F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292475"/>
              <a:ext cx="1676400" cy="1038225"/>
            </a:xfrm>
            <a:custGeom>
              <a:avLst/>
              <a:gdLst>
                <a:gd name="T0" fmla="*/ 0 w 1056"/>
                <a:gd name="T1" fmla="*/ 591 h 654"/>
                <a:gd name="T2" fmla="*/ 1056 w 1056"/>
                <a:gd name="T3" fmla="*/ 654 h 654"/>
                <a:gd name="T4" fmla="*/ 262 w 1056"/>
                <a:gd name="T5" fmla="*/ 0 h 654"/>
                <a:gd name="T6" fmla="*/ 0 w 1056"/>
                <a:gd name="T7" fmla="*/ 59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654">
                  <a:moveTo>
                    <a:pt x="0" y="591"/>
                  </a:moveTo>
                  <a:lnTo>
                    <a:pt x="1056" y="654"/>
                  </a:lnTo>
                  <a:lnTo>
                    <a:pt x="262" y="0"/>
                  </a:lnTo>
                  <a:lnTo>
                    <a:pt x="0" y="591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8" name="Freeform 54">
              <a:extLst>
                <a:ext uri="{FF2B5EF4-FFF2-40B4-BE49-F238E27FC236}">
                  <a16:creationId xmlns:a16="http://schemas.microsoft.com/office/drawing/2014/main" id="{DE3FCC59-86A5-474F-8B2B-68A7BD98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2033588" cy="1211262"/>
            </a:xfrm>
            <a:custGeom>
              <a:avLst/>
              <a:gdLst>
                <a:gd name="T0" fmla="*/ 1281 w 1281"/>
                <a:gd name="T1" fmla="*/ 612 h 763"/>
                <a:gd name="T2" fmla="*/ 534 w 1281"/>
                <a:gd name="T3" fmla="*/ 0 h 763"/>
                <a:gd name="T4" fmla="*/ 0 w 1281"/>
                <a:gd name="T5" fmla="*/ 763 h 763"/>
                <a:gd name="T6" fmla="*/ 244 w 1281"/>
                <a:gd name="T7" fmla="*/ 763 h 763"/>
                <a:gd name="T8" fmla="*/ 1281 w 1281"/>
                <a:gd name="T9" fmla="*/ 61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763">
                  <a:moveTo>
                    <a:pt x="1281" y="612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244" y="763"/>
                  </a:lnTo>
                  <a:lnTo>
                    <a:pt x="1281" y="612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9" name="Freeform 55">
              <a:extLst>
                <a:ext uri="{FF2B5EF4-FFF2-40B4-BE49-F238E27FC236}">
                  <a16:creationId xmlns:a16="http://schemas.microsoft.com/office/drawing/2014/main" id="{BEC9DADA-0CC9-4306-9899-2502C48AD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1714500"/>
              <a:ext cx="1346200" cy="1103312"/>
            </a:xfrm>
            <a:custGeom>
              <a:avLst/>
              <a:gdLst>
                <a:gd name="T0" fmla="*/ 183 w 848"/>
                <a:gd name="T1" fmla="*/ 0 h 695"/>
                <a:gd name="T2" fmla="*/ 0 w 848"/>
                <a:gd name="T3" fmla="*/ 587 h 695"/>
                <a:gd name="T4" fmla="*/ 848 w 848"/>
                <a:gd name="T5" fmla="*/ 695 h 695"/>
                <a:gd name="T6" fmla="*/ 183 w 848"/>
                <a:gd name="T7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8" h="695">
                  <a:moveTo>
                    <a:pt x="183" y="0"/>
                  </a:moveTo>
                  <a:lnTo>
                    <a:pt x="0" y="587"/>
                  </a:lnTo>
                  <a:lnTo>
                    <a:pt x="848" y="695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0" name="Freeform 56">
              <a:extLst>
                <a:ext uri="{FF2B5EF4-FFF2-40B4-BE49-F238E27FC236}">
                  <a16:creationId xmlns:a16="http://schemas.microsoft.com/office/drawing/2014/main" id="{F6A82127-6A4A-44A6-8C77-070A3643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714500"/>
              <a:ext cx="1392238" cy="1103312"/>
            </a:xfrm>
            <a:custGeom>
              <a:avLst/>
              <a:gdLst>
                <a:gd name="T0" fmla="*/ 665 w 877"/>
                <a:gd name="T1" fmla="*/ 695 h 695"/>
                <a:gd name="T2" fmla="*/ 877 w 877"/>
                <a:gd name="T3" fmla="*/ 128 h 695"/>
                <a:gd name="T4" fmla="*/ 0 w 877"/>
                <a:gd name="T5" fmla="*/ 0 h 695"/>
                <a:gd name="T6" fmla="*/ 665 w 877"/>
                <a:gd name="T7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695">
                  <a:moveTo>
                    <a:pt x="665" y="695"/>
                  </a:moveTo>
                  <a:lnTo>
                    <a:pt x="877" y="128"/>
                  </a:lnTo>
                  <a:lnTo>
                    <a:pt x="0" y="0"/>
                  </a:lnTo>
                  <a:lnTo>
                    <a:pt x="665" y="695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1" name="Freeform 57">
              <a:extLst>
                <a:ext uri="{FF2B5EF4-FFF2-40B4-BE49-F238E27FC236}">
                  <a16:creationId xmlns:a16="http://schemas.microsoft.com/office/drawing/2014/main" id="{F7CD39D0-0486-4FBC-85A0-1FA7E146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1351" y="2646363"/>
              <a:ext cx="1192213" cy="1584325"/>
            </a:xfrm>
            <a:custGeom>
              <a:avLst/>
              <a:gdLst>
                <a:gd name="T0" fmla="*/ 40 w 751"/>
                <a:gd name="T1" fmla="*/ 998 h 998"/>
                <a:gd name="T2" fmla="*/ 751 w 751"/>
                <a:gd name="T3" fmla="*/ 479 h 998"/>
                <a:gd name="T4" fmla="*/ 0 w 751"/>
                <a:gd name="T5" fmla="*/ 0 h 998"/>
                <a:gd name="T6" fmla="*/ 40 w 751"/>
                <a:gd name="T7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1" h="998">
                  <a:moveTo>
                    <a:pt x="40" y="998"/>
                  </a:moveTo>
                  <a:lnTo>
                    <a:pt x="751" y="479"/>
                  </a:lnTo>
                  <a:lnTo>
                    <a:pt x="0" y="0"/>
                  </a:lnTo>
                  <a:lnTo>
                    <a:pt x="40" y="99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37E692DE-6DF0-4EE6-AB09-75A1196B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1" y="4230688"/>
              <a:ext cx="1358900" cy="1235075"/>
            </a:xfrm>
            <a:custGeom>
              <a:avLst/>
              <a:gdLst>
                <a:gd name="T0" fmla="*/ 474 w 856"/>
                <a:gd name="T1" fmla="*/ 778 h 778"/>
                <a:gd name="T2" fmla="*/ 856 w 856"/>
                <a:gd name="T3" fmla="*/ 0 h 778"/>
                <a:gd name="T4" fmla="*/ 0 w 856"/>
                <a:gd name="T5" fmla="*/ 165 h 778"/>
                <a:gd name="T6" fmla="*/ 474 w 856"/>
                <a:gd name="T7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6" h="778">
                  <a:moveTo>
                    <a:pt x="474" y="778"/>
                  </a:moveTo>
                  <a:lnTo>
                    <a:pt x="856" y="0"/>
                  </a:lnTo>
                  <a:lnTo>
                    <a:pt x="0" y="165"/>
                  </a:lnTo>
                  <a:lnTo>
                    <a:pt x="474" y="77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5BF715D6-663A-4F39-BE2A-B634470D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3406775"/>
              <a:ext cx="1676400" cy="923925"/>
            </a:xfrm>
            <a:custGeom>
              <a:avLst/>
              <a:gdLst>
                <a:gd name="T0" fmla="*/ 711 w 1056"/>
                <a:gd name="T1" fmla="*/ 0 h 582"/>
                <a:gd name="T2" fmla="*/ 1056 w 1056"/>
                <a:gd name="T3" fmla="*/ 582 h 582"/>
                <a:gd name="T4" fmla="*/ 0 w 1056"/>
                <a:gd name="T5" fmla="*/ 519 h 582"/>
                <a:gd name="T6" fmla="*/ 711 w 1056"/>
                <a:gd name="T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582">
                  <a:moveTo>
                    <a:pt x="711" y="0"/>
                  </a:moveTo>
                  <a:lnTo>
                    <a:pt x="1056" y="582"/>
                  </a:lnTo>
                  <a:lnTo>
                    <a:pt x="0" y="519"/>
                  </a:lnTo>
                  <a:lnTo>
                    <a:pt x="71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1" name="Freeform 60">
              <a:extLst>
                <a:ext uri="{FF2B5EF4-FFF2-40B4-BE49-F238E27FC236}">
                  <a16:creationId xmlns:a16="http://schemas.microsoft.com/office/drawing/2014/main" id="{8F8EDC59-6D7A-45DE-8654-EC952D0E9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5524500"/>
              <a:ext cx="7938" cy="1746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5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2" name="Freeform 61">
              <a:extLst>
                <a:ext uri="{FF2B5EF4-FFF2-40B4-BE49-F238E27FC236}">
                  <a16:creationId xmlns:a16="http://schemas.microsoft.com/office/drawing/2014/main" id="{16D6929C-761E-4822-A04E-9DBB0BED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2817813"/>
              <a:ext cx="2316163" cy="588962"/>
            </a:xfrm>
            <a:custGeom>
              <a:avLst/>
              <a:gdLst>
                <a:gd name="T0" fmla="*/ 0 w 1459"/>
                <a:gd name="T1" fmla="*/ 371 h 371"/>
                <a:gd name="T2" fmla="*/ 1459 w 1459"/>
                <a:gd name="T3" fmla="*/ 154 h 371"/>
                <a:gd name="T4" fmla="*/ 97 w 1459"/>
                <a:gd name="T5" fmla="*/ 0 h 371"/>
                <a:gd name="T6" fmla="*/ 0 w 1459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9" h="371">
                  <a:moveTo>
                    <a:pt x="0" y="371"/>
                  </a:moveTo>
                  <a:lnTo>
                    <a:pt x="1459" y="154"/>
                  </a:lnTo>
                  <a:lnTo>
                    <a:pt x="97" y="0"/>
                  </a:lnTo>
                  <a:lnTo>
                    <a:pt x="0" y="37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3" name="Freeform 62">
              <a:extLst>
                <a:ext uri="{FF2B5EF4-FFF2-40B4-BE49-F238E27FC236}">
                  <a16:creationId xmlns:a16="http://schemas.microsoft.com/office/drawing/2014/main" id="{E1B426B6-29B8-443B-8CA5-2CA41363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176" y="1370013"/>
              <a:ext cx="717550" cy="433387"/>
            </a:xfrm>
            <a:custGeom>
              <a:avLst/>
              <a:gdLst>
                <a:gd name="T0" fmla="*/ 181 w 452"/>
                <a:gd name="T1" fmla="*/ 0 h 273"/>
                <a:gd name="T2" fmla="*/ 452 w 452"/>
                <a:gd name="T3" fmla="*/ 130 h 273"/>
                <a:gd name="T4" fmla="*/ 0 w 452"/>
                <a:gd name="T5" fmla="*/ 273 h 273"/>
                <a:gd name="T6" fmla="*/ 181 w 452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2" h="273">
                  <a:moveTo>
                    <a:pt x="181" y="0"/>
                  </a:moveTo>
                  <a:lnTo>
                    <a:pt x="452" y="130"/>
                  </a:lnTo>
                  <a:lnTo>
                    <a:pt x="0" y="27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FA136DDE-246F-4385-A523-56DE1FF62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1681163"/>
              <a:ext cx="1371600" cy="584200"/>
            </a:xfrm>
            <a:custGeom>
              <a:avLst/>
              <a:gdLst>
                <a:gd name="T0" fmla="*/ 0 w 864"/>
                <a:gd name="T1" fmla="*/ 368 h 368"/>
                <a:gd name="T2" fmla="*/ 485 w 864"/>
                <a:gd name="T3" fmla="*/ 0 h 368"/>
                <a:gd name="T4" fmla="*/ 864 w 864"/>
                <a:gd name="T5" fmla="*/ 294 h 368"/>
                <a:gd name="T6" fmla="*/ 0 w 864"/>
                <a:gd name="T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4" h="368">
                  <a:moveTo>
                    <a:pt x="0" y="368"/>
                  </a:moveTo>
                  <a:lnTo>
                    <a:pt x="485" y="0"/>
                  </a:lnTo>
                  <a:lnTo>
                    <a:pt x="864" y="294"/>
                  </a:lnTo>
                  <a:lnTo>
                    <a:pt x="0" y="36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6" name="Freeform 64">
              <a:extLst>
                <a:ext uri="{FF2B5EF4-FFF2-40B4-BE49-F238E27FC236}">
                  <a16:creationId xmlns:a16="http://schemas.microsoft.com/office/drawing/2014/main" id="{32F050D4-7061-4FBB-97E8-D364436C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613" y="2971800"/>
              <a:ext cx="523875" cy="760412"/>
            </a:xfrm>
            <a:custGeom>
              <a:avLst/>
              <a:gdLst>
                <a:gd name="T0" fmla="*/ 92 w 330"/>
                <a:gd name="T1" fmla="*/ 479 h 479"/>
                <a:gd name="T2" fmla="*/ 0 w 330"/>
                <a:gd name="T3" fmla="*/ 9 h 479"/>
                <a:gd name="T4" fmla="*/ 330 w 330"/>
                <a:gd name="T5" fmla="*/ 0 h 479"/>
                <a:gd name="T6" fmla="*/ 92 w 330"/>
                <a:gd name="T7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0" h="479">
                  <a:moveTo>
                    <a:pt x="92" y="479"/>
                  </a:moveTo>
                  <a:lnTo>
                    <a:pt x="0" y="9"/>
                  </a:lnTo>
                  <a:lnTo>
                    <a:pt x="330" y="0"/>
                  </a:lnTo>
                  <a:lnTo>
                    <a:pt x="92" y="479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7" name="Freeform 65">
              <a:extLst>
                <a:ext uri="{FF2B5EF4-FFF2-40B4-BE49-F238E27FC236}">
                  <a16:creationId xmlns:a16="http://schemas.microsoft.com/office/drawing/2014/main" id="{EC6CEF4F-DF75-4504-A4A0-B0C2D437D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51" y="1827213"/>
              <a:ext cx="303213" cy="320675"/>
            </a:xfrm>
            <a:custGeom>
              <a:avLst/>
              <a:gdLst>
                <a:gd name="T0" fmla="*/ 46 w 191"/>
                <a:gd name="T1" fmla="*/ 0 h 202"/>
                <a:gd name="T2" fmla="*/ 0 w 191"/>
                <a:gd name="T3" fmla="*/ 202 h 202"/>
                <a:gd name="T4" fmla="*/ 191 w 191"/>
                <a:gd name="T5" fmla="*/ 100 h 202"/>
                <a:gd name="T6" fmla="*/ 46 w 191"/>
                <a:gd name="T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202">
                  <a:moveTo>
                    <a:pt x="46" y="0"/>
                  </a:moveTo>
                  <a:lnTo>
                    <a:pt x="0" y="202"/>
                  </a:lnTo>
                  <a:lnTo>
                    <a:pt x="191" y="10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8" name="Freeform 66">
              <a:extLst>
                <a:ext uri="{FF2B5EF4-FFF2-40B4-BE49-F238E27FC236}">
                  <a16:creationId xmlns:a16="http://schemas.microsoft.com/office/drawing/2014/main" id="{A29899A6-B2FE-4902-B501-02371202A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401" y="4283075"/>
              <a:ext cx="323850" cy="273050"/>
            </a:xfrm>
            <a:custGeom>
              <a:avLst/>
              <a:gdLst>
                <a:gd name="T0" fmla="*/ 204 w 204"/>
                <a:gd name="T1" fmla="*/ 0 h 172"/>
                <a:gd name="T2" fmla="*/ 0 w 204"/>
                <a:gd name="T3" fmla="*/ 34 h 172"/>
                <a:gd name="T4" fmla="*/ 167 w 204"/>
                <a:gd name="T5" fmla="*/ 172 h 172"/>
                <a:gd name="T6" fmla="*/ 204 w 204"/>
                <a:gd name="T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172">
                  <a:moveTo>
                    <a:pt x="204" y="0"/>
                  </a:moveTo>
                  <a:lnTo>
                    <a:pt x="0" y="34"/>
                  </a:lnTo>
                  <a:lnTo>
                    <a:pt x="167" y="17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9" name="Freeform 67">
              <a:extLst>
                <a:ext uri="{FF2B5EF4-FFF2-40B4-BE49-F238E27FC236}">
                  <a16:creationId xmlns:a16="http://schemas.microsoft.com/office/drawing/2014/main" id="{CB1DC27C-C8F6-426E-BCC6-37AF4B23A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326" y="3783013"/>
              <a:ext cx="876300" cy="981075"/>
            </a:xfrm>
            <a:custGeom>
              <a:avLst/>
              <a:gdLst>
                <a:gd name="T0" fmla="*/ 0 w 552"/>
                <a:gd name="T1" fmla="*/ 618 h 618"/>
                <a:gd name="T2" fmla="*/ 226 w 552"/>
                <a:gd name="T3" fmla="*/ 0 h 618"/>
                <a:gd name="T4" fmla="*/ 552 w 552"/>
                <a:gd name="T5" fmla="*/ 419 h 618"/>
                <a:gd name="T6" fmla="*/ 0 w 552"/>
                <a:gd name="T7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618">
                  <a:moveTo>
                    <a:pt x="0" y="618"/>
                  </a:moveTo>
                  <a:lnTo>
                    <a:pt x="226" y="0"/>
                  </a:lnTo>
                  <a:lnTo>
                    <a:pt x="552" y="419"/>
                  </a:lnTo>
                  <a:lnTo>
                    <a:pt x="0" y="618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1DBDD541-93CA-4036-8304-AFCF59C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8" y="2773363"/>
              <a:ext cx="731838" cy="1036637"/>
            </a:xfrm>
            <a:custGeom>
              <a:avLst/>
              <a:gdLst>
                <a:gd name="T0" fmla="*/ 95 w 461"/>
                <a:gd name="T1" fmla="*/ 0 h 653"/>
                <a:gd name="T2" fmla="*/ 3 w 461"/>
                <a:gd name="T3" fmla="*/ 93 h 653"/>
                <a:gd name="T4" fmla="*/ 0 w 461"/>
                <a:gd name="T5" fmla="*/ 571 h 653"/>
                <a:gd name="T6" fmla="*/ 461 w 461"/>
                <a:gd name="T7" fmla="*/ 653 h 653"/>
                <a:gd name="T8" fmla="*/ 95 w 461"/>
                <a:gd name="T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1" h="653">
                  <a:moveTo>
                    <a:pt x="95" y="0"/>
                  </a:moveTo>
                  <a:lnTo>
                    <a:pt x="3" y="93"/>
                  </a:lnTo>
                  <a:lnTo>
                    <a:pt x="0" y="571"/>
                  </a:lnTo>
                  <a:lnTo>
                    <a:pt x="461" y="653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1" name="Freeform 69">
              <a:extLst>
                <a:ext uri="{FF2B5EF4-FFF2-40B4-BE49-F238E27FC236}">
                  <a16:creationId xmlns:a16="http://schemas.microsoft.com/office/drawing/2014/main" id="{79227A09-EB15-4652-9ADB-B570827C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101" y="2501900"/>
              <a:ext cx="1847850" cy="2103437"/>
            </a:xfrm>
            <a:custGeom>
              <a:avLst/>
              <a:gdLst>
                <a:gd name="T0" fmla="*/ 1164 w 1164"/>
                <a:gd name="T1" fmla="*/ 1254 h 1325"/>
                <a:gd name="T2" fmla="*/ 765 w 1164"/>
                <a:gd name="T3" fmla="*/ 744 h 1325"/>
                <a:gd name="T4" fmla="*/ 708 w 1164"/>
                <a:gd name="T5" fmla="*/ 1325 h 1325"/>
                <a:gd name="T6" fmla="*/ 331 w 1164"/>
                <a:gd name="T7" fmla="*/ 230 h 1325"/>
                <a:gd name="T8" fmla="*/ 0 w 1164"/>
                <a:gd name="T9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4" h="1325">
                  <a:moveTo>
                    <a:pt x="1164" y="1254"/>
                  </a:moveTo>
                  <a:lnTo>
                    <a:pt x="765" y="744"/>
                  </a:lnTo>
                  <a:lnTo>
                    <a:pt x="708" y="1325"/>
                  </a:lnTo>
                  <a:lnTo>
                    <a:pt x="331" y="23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2" name="Freeform 70">
              <a:extLst>
                <a:ext uri="{FF2B5EF4-FFF2-40B4-BE49-F238E27FC236}">
                  <a16:creationId xmlns:a16="http://schemas.microsoft.com/office/drawing/2014/main" id="{24A9A4D4-C3BD-4797-A1A5-D43DD288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4851" y="4230688"/>
              <a:ext cx="1676400" cy="1311275"/>
            </a:xfrm>
            <a:custGeom>
              <a:avLst/>
              <a:gdLst>
                <a:gd name="T0" fmla="*/ 1056 w 1056"/>
                <a:gd name="T1" fmla="*/ 63 h 826"/>
                <a:gd name="T2" fmla="*/ 0 w 1056"/>
                <a:gd name="T3" fmla="*/ 0 h 826"/>
                <a:gd name="T4" fmla="*/ 345 w 1056"/>
                <a:gd name="T5" fmla="*/ 826 h 826"/>
                <a:gd name="T6" fmla="*/ 857 w 1056"/>
                <a:gd name="T7" fmla="*/ 826 h 826"/>
                <a:gd name="T8" fmla="*/ 1056 w 1056"/>
                <a:gd name="T9" fmla="*/ 6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826">
                  <a:moveTo>
                    <a:pt x="1056" y="63"/>
                  </a:moveTo>
                  <a:lnTo>
                    <a:pt x="0" y="0"/>
                  </a:lnTo>
                  <a:lnTo>
                    <a:pt x="345" y="826"/>
                  </a:lnTo>
                  <a:lnTo>
                    <a:pt x="857" y="826"/>
                  </a:lnTo>
                  <a:lnTo>
                    <a:pt x="1056" y="63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4" name="Freeform 71">
              <a:extLst>
                <a:ext uri="{FF2B5EF4-FFF2-40B4-BE49-F238E27FC236}">
                  <a16:creationId xmlns:a16="http://schemas.microsoft.com/office/drawing/2014/main" id="{04F92355-016B-4E13-9908-D6611B3D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774700" cy="833437"/>
            </a:xfrm>
            <a:custGeom>
              <a:avLst/>
              <a:gdLst>
                <a:gd name="T0" fmla="*/ 0 w 488"/>
                <a:gd name="T1" fmla="*/ 207 h 525"/>
                <a:gd name="T2" fmla="*/ 422 w 488"/>
                <a:gd name="T3" fmla="*/ 525 h 525"/>
                <a:gd name="T4" fmla="*/ 488 w 488"/>
                <a:gd name="T5" fmla="*/ 0 h 525"/>
                <a:gd name="T6" fmla="*/ 0 w 488"/>
                <a:gd name="T7" fmla="*/ 20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8" h="525">
                  <a:moveTo>
                    <a:pt x="0" y="207"/>
                  </a:moveTo>
                  <a:lnTo>
                    <a:pt x="422" y="525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id="{651CAB70-6528-4C57-889C-9EABDB34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651" y="2646363"/>
              <a:ext cx="1254125" cy="646112"/>
            </a:xfrm>
            <a:custGeom>
              <a:avLst/>
              <a:gdLst>
                <a:gd name="T0" fmla="*/ 0 w 790"/>
                <a:gd name="T1" fmla="*/ 207 h 407"/>
                <a:gd name="T2" fmla="*/ 790 w 790"/>
                <a:gd name="T3" fmla="*/ 407 h 407"/>
                <a:gd name="T4" fmla="*/ 488 w 790"/>
                <a:gd name="T5" fmla="*/ 0 h 407"/>
                <a:gd name="T6" fmla="*/ 0 w 790"/>
                <a:gd name="T7" fmla="*/ 2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0" h="407">
                  <a:moveTo>
                    <a:pt x="0" y="207"/>
                  </a:moveTo>
                  <a:lnTo>
                    <a:pt x="790" y="407"/>
                  </a:lnTo>
                  <a:lnTo>
                    <a:pt x="488" y="0"/>
                  </a:lnTo>
                  <a:lnTo>
                    <a:pt x="0" y="207"/>
                  </a:ln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6" name="Freeform 73">
              <a:extLst>
                <a:ext uri="{FF2B5EF4-FFF2-40B4-BE49-F238E27FC236}">
                  <a16:creationId xmlns:a16="http://schemas.microsoft.com/office/drawing/2014/main" id="{747D1269-2611-43BC-BABD-343117191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3406775"/>
              <a:ext cx="1870075" cy="1085850"/>
            </a:xfrm>
            <a:custGeom>
              <a:avLst/>
              <a:gdLst>
                <a:gd name="T0" fmla="*/ 0 w 1178"/>
                <a:gd name="T1" fmla="*/ 0 h 684"/>
                <a:gd name="T2" fmla="*/ 1178 w 1178"/>
                <a:gd name="T3" fmla="*/ 51 h 684"/>
                <a:gd name="T4" fmla="*/ 759 w 1178"/>
                <a:gd name="T5" fmla="*/ 684 h 684"/>
                <a:gd name="T6" fmla="*/ 0 w 1178"/>
                <a:gd name="T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8" h="684">
                  <a:moveTo>
                    <a:pt x="0" y="0"/>
                  </a:moveTo>
                  <a:lnTo>
                    <a:pt x="1178" y="51"/>
                  </a:lnTo>
                  <a:lnTo>
                    <a:pt x="759" y="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id="{D1E27F88-2C90-4BCE-89EA-5108800C5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1" y="4330700"/>
              <a:ext cx="663575" cy="866775"/>
            </a:xfrm>
            <a:custGeom>
              <a:avLst/>
              <a:gdLst>
                <a:gd name="T0" fmla="*/ 334 w 418"/>
                <a:gd name="T1" fmla="*/ 546 h 546"/>
                <a:gd name="T2" fmla="*/ 418 w 418"/>
                <a:gd name="T3" fmla="*/ 102 h 546"/>
                <a:gd name="T4" fmla="*/ 0 w 418"/>
                <a:gd name="T5" fmla="*/ 0 h 546"/>
                <a:gd name="T6" fmla="*/ 334 w 418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546">
                  <a:moveTo>
                    <a:pt x="334" y="546"/>
                  </a:moveTo>
                  <a:lnTo>
                    <a:pt x="418" y="102"/>
                  </a:lnTo>
                  <a:lnTo>
                    <a:pt x="0" y="0"/>
                  </a:lnTo>
                  <a:lnTo>
                    <a:pt x="334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id="{2EE67B5B-2D22-4EE4-9E22-225842D7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6" y="4413250"/>
              <a:ext cx="1268413" cy="784225"/>
            </a:xfrm>
            <a:custGeom>
              <a:avLst/>
              <a:gdLst>
                <a:gd name="T0" fmla="*/ 84 w 799"/>
                <a:gd name="T1" fmla="*/ 50 h 494"/>
                <a:gd name="T2" fmla="*/ 0 w 799"/>
                <a:gd name="T3" fmla="*/ 494 h 494"/>
                <a:gd name="T4" fmla="*/ 799 w 799"/>
                <a:gd name="T5" fmla="*/ 7 h 494"/>
                <a:gd name="T6" fmla="*/ 799 w 799"/>
                <a:gd name="T7" fmla="*/ 0 h 494"/>
                <a:gd name="T8" fmla="*/ 84 w 799"/>
                <a:gd name="T9" fmla="*/ 5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494">
                  <a:moveTo>
                    <a:pt x="84" y="50"/>
                  </a:moveTo>
                  <a:lnTo>
                    <a:pt x="0" y="494"/>
                  </a:lnTo>
                  <a:lnTo>
                    <a:pt x="799" y="7"/>
                  </a:lnTo>
                  <a:lnTo>
                    <a:pt x="799" y="0"/>
                  </a:lnTo>
                  <a:lnTo>
                    <a:pt x="84" y="5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9" name="Freeform 76">
              <a:extLst>
                <a:ext uri="{FF2B5EF4-FFF2-40B4-BE49-F238E27FC236}">
                  <a16:creationId xmlns:a16="http://schemas.microsoft.com/office/drawing/2014/main" id="{D0A0A1FA-2721-4E13-918E-64FC4045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9888" y="4411663"/>
              <a:ext cx="20638" cy="12700"/>
            </a:xfrm>
            <a:custGeom>
              <a:avLst/>
              <a:gdLst>
                <a:gd name="T0" fmla="*/ 0 w 13"/>
                <a:gd name="T1" fmla="*/ 1 h 8"/>
                <a:gd name="T2" fmla="*/ 0 w 13"/>
                <a:gd name="T3" fmla="*/ 8 h 8"/>
                <a:gd name="T4" fmla="*/ 13 w 13"/>
                <a:gd name="T5" fmla="*/ 0 h 8"/>
                <a:gd name="T6" fmla="*/ 0 w 13"/>
                <a:gd name="T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0" y="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ED34146A-DA1D-4C35-8DF1-6ECFCBE7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6" y="3487738"/>
              <a:ext cx="1135063" cy="1004887"/>
            </a:xfrm>
            <a:custGeom>
              <a:avLst/>
              <a:gdLst>
                <a:gd name="T0" fmla="*/ 419 w 715"/>
                <a:gd name="T1" fmla="*/ 0 h 633"/>
                <a:gd name="T2" fmla="*/ 0 w 715"/>
                <a:gd name="T3" fmla="*/ 633 h 633"/>
                <a:gd name="T4" fmla="*/ 715 w 715"/>
                <a:gd name="T5" fmla="*/ 583 h 633"/>
                <a:gd name="T6" fmla="*/ 715 w 715"/>
                <a:gd name="T7" fmla="*/ 558 h 633"/>
                <a:gd name="T8" fmla="*/ 419 w 715"/>
                <a:gd name="T9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633">
                  <a:moveTo>
                    <a:pt x="419" y="0"/>
                  </a:moveTo>
                  <a:lnTo>
                    <a:pt x="0" y="633"/>
                  </a:lnTo>
                  <a:lnTo>
                    <a:pt x="715" y="583"/>
                  </a:lnTo>
                  <a:lnTo>
                    <a:pt x="715" y="558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7F4740C6-2E91-4892-8E26-9D396BE7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1054100"/>
              <a:ext cx="1925638" cy="1428750"/>
            </a:xfrm>
            <a:custGeom>
              <a:avLst/>
              <a:gdLst>
                <a:gd name="T0" fmla="*/ 488 w 895"/>
                <a:gd name="T1" fmla="*/ 0 h 665"/>
                <a:gd name="T2" fmla="*/ 0 w 895"/>
                <a:gd name="T3" fmla="*/ 307 h 665"/>
                <a:gd name="T4" fmla="*/ 895 w 895"/>
                <a:gd name="T5" fmla="*/ 665 h 665"/>
                <a:gd name="T6" fmla="*/ 577 w 895"/>
                <a:gd name="T7" fmla="*/ 0 h 665"/>
                <a:gd name="T8" fmla="*/ 488 w 895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5" h="665">
                  <a:moveTo>
                    <a:pt x="488" y="0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895" y="665"/>
                    <a:pt x="895" y="665"/>
                    <a:pt x="895" y="665"/>
                  </a:cubicBezTo>
                  <a:cubicBezTo>
                    <a:pt x="577" y="0"/>
                    <a:pt x="577" y="0"/>
                    <a:pt x="577" y="0"/>
                  </a:cubicBezTo>
                  <a:cubicBezTo>
                    <a:pt x="547" y="0"/>
                    <a:pt x="517" y="0"/>
                    <a:pt x="4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BF584FA3-93A3-4ECF-A797-24AEF334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054100"/>
              <a:ext cx="1133475" cy="1428750"/>
            </a:xfrm>
            <a:custGeom>
              <a:avLst/>
              <a:gdLst>
                <a:gd name="T0" fmla="*/ 400 w 527"/>
                <a:gd name="T1" fmla="*/ 0 h 665"/>
                <a:gd name="T2" fmla="*/ 0 w 527"/>
                <a:gd name="T3" fmla="*/ 402 h 665"/>
                <a:gd name="T4" fmla="*/ 248 w 527"/>
                <a:gd name="T5" fmla="*/ 665 h 665"/>
                <a:gd name="T6" fmla="*/ 527 w 527"/>
                <a:gd name="T7" fmla="*/ 1 h 665"/>
                <a:gd name="T8" fmla="*/ 400 w 527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665">
                  <a:moveTo>
                    <a:pt x="400" y="0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248" y="665"/>
                    <a:pt x="248" y="665"/>
                    <a:pt x="248" y="665"/>
                  </a:cubicBezTo>
                  <a:cubicBezTo>
                    <a:pt x="527" y="1"/>
                    <a:pt x="527" y="1"/>
                    <a:pt x="527" y="1"/>
                  </a:cubicBezTo>
                  <a:cubicBezTo>
                    <a:pt x="485" y="1"/>
                    <a:pt x="442" y="0"/>
                    <a:pt x="400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3" name="Freeform 80">
              <a:extLst>
                <a:ext uri="{FF2B5EF4-FFF2-40B4-BE49-F238E27FC236}">
                  <a16:creationId xmlns:a16="http://schemas.microsoft.com/office/drawing/2014/main" id="{8C62D33B-B786-4038-9C45-BF3FEDCC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101" y="1619250"/>
              <a:ext cx="690563" cy="863600"/>
            </a:xfrm>
            <a:custGeom>
              <a:avLst/>
              <a:gdLst>
                <a:gd name="T0" fmla="*/ 0 w 435"/>
                <a:gd name="T1" fmla="*/ 188 h 544"/>
                <a:gd name="T2" fmla="*/ 435 w 435"/>
                <a:gd name="T3" fmla="*/ 0 h 544"/>
                <a:gd name="T4" fmla="*/ 336 w 435"/>
                <a:gd name="T5" fmla="*/ 544 h 544"/>
                <a:gd name="T6" fmla="*/ 0 w 435"/>
                <a:gd name="T7" fmla="*/ 18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" h="544">
                  <a:moveTo>
                    <a:pt x="0" y="188"/>
                  </a:moveTo>
                  <a:lnTo>
                    <a:pt x="435" y="0"/>
                  </a:lnTo>
                  <a:lnTo>
                    <a:pt x="336" y="544"/>
                  </a:lnTo>
                  <a:lnTo>
                    <a:pt x="0" y="188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4" name="Freeform 81">
              <a:extLst>
                <a:ext uri="{FF2B5EF4-FFF2-40B4-BE49-F238E27FC236}">
                  <a16:creationId xmlns:a16="http://schemas.microsoft.com/office/drawing/2014/main" id="{26F635B0-C047-4065-865F-63BA29D39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4330700"/>
              <a:ext cx="1377950" cy="1211262"/>
            </a:xfrm>
            <a:custGeom>
              <a:avLst/>
              <a:gdLst>
                <a:gd name="T0" fmla="*/ 868 w 868"/>
                <a:gd name="T1" fmla="*/ 546 h 763"/>
                <a:gd name="T2" fmla="*/ 534 w 868"/>
                <a:gd name="T3" fmla="*/ 0 h 763"/>
                <a:gd name="T4" fmla="*/ 0 w 868"/>
                <a:gd name="T5" fmla="*/ 763 h 763"/>
                <a:gd name="T6" fmla="*/ 110 w 868"/>
                <a:gd name="T7" fmla="*/ 763 h 763"/>
                <a:gd name="T8" fmla="*/ 868 w 868"/>
                <a:gd name="T9" fmla="*/ 546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63">
                  <a:moveTo>
                    <a:pt x="868" y="546"/>
                  </a:moveTo>
                  <a:lnTo>
                    <a:pt x="534" y="0"/>
                  </a:lnTo>
                  <a:lnTo>
                    <a:pt x="0" y="763"/>
                  </a:lnTo>
                  <a:lnTo>
                    <a:pt x="110" y="763"/>
                  </a:lnTo>
                  <a:lnTo>
                    <a:pt x="868" y="546"/>
                  </a:lnTo>
                  <a:close/>
                </a:path>
              </a:pathLst>
            </a:custGeom>
            <a:grpFill/>
            <a:ln w="4763" cap="flat">
              <a:solidFill>
                <a:schemeClr val="accent2">
                  <a:lumMod val="60000"/>
                  <a:lumOff val="40000"/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559" y="3046239"/>
            <a:ext cx="2858400" cy="159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963" l="83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13823"/>
          <a:stretch/>
        </p:blipFill>
        <p:spPr bwMode="auto">
          <a:xfrm>
            <a:off x="9075231" y="165373"/>
            <a:ext cx="3142431" cy="272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6" name="Group 115"/>
          <p:cNvGrpSpPr/>
          <p:nvPr/>
        </p:nvGrpSpPr>
        <p:grpSpPr>
          <a:xfrm>
            <a:off x="9087087" y="1710760"/>
            <a:ext cx="1136426" cy="1136426"/>
            <a:chOff x="2797746" y="2852936"/>
            <a:chExt cx="1136426" cy="1136426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3FD0751-841F-49EF-85E0-7B3EFBA22D83}"/>
                </a:ext>
              </a:extLst>
            </p:cNvPr>
            <p:cNvSpPr/>
            <p:nvPr/>
          </p:nvSpPr>
          <p:spPr>
            <a:xfrm>
              <a:off x="2797746" y="2852936"/>
              <a:ext cx="1136426" cy="11364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20" name="Picture 10" descr="C:\Users\TAT\AppData\Local\Microsoft\Windows\INetCache\IE\UHOV42XI\400px-Lateral_head_anatomy[1].jp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979" y="3008421"/>
              <a:ext cx="704027" cy="8325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76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46 -0.17315 L 0.24746 -0.17292 C 0.24225 -0.17107 0.23665 -0.1706 0.23196 -0.16644 C 0.22832 -0.1632 0.22702 -0.16181 0.22259 -0.15949 C 0.2054 -0.15047 0.22545 -0.1632 0.20956 -0.15255 C 0.20748 -0.15 0.20553 -0.14676 0.20331 -0.14445 C 0.20266 -0.14352 0.20162 -0.14398 0.20097 -0.14306 C 0.19953 -0.14097 0.19849 -0.13843 0.19719 -0.13611 C 0.19576 -0.1338 0.1899 -0.12408 0.18703 -0.12107 C 0.18612 -0.11991 0.18508 -0.11922 0.18404 -0.11829 C 0.17804 -0.1044 0.18482 -0.11806 0.17935 -0.11135 C 0.17583 -0.10718 0.17283 -0.10185 0.16932 -0.09769 C 0.16385 -0.09121 0.16658 -0.09422 0.15616 -0.0838 C 0.1533 -0.08102 0.15069 -0.07732 0.1477 -0.0757 C 0.14288 -0.07315 0.14066 -0.07246 0.13611 -0.06875 C 0.13389 -0.06713 0.13194 -0.06482 0.12985 -0.0632 C 0.1279 -0.06181 0.12569 -0.06065 0.12373 -0.05903 C 0.121 -0.05695 0.11852 -0.0544 0.11592 -0.05232 C 0.11462 -0.05116 0.11331 -0.05047 0.11201 -0.04954 C 0.0999 -0.04028 0.10928 -0.0463 0.10198 -0.04283 C 0.1012 -0.04236 0.10055 -0.04144 0.09964 -0.04121 C 0.09769 -0.04051 0.0956 -0.04051 0.09352 -0.03982 C 0.09248 -0.03959 0.09143 -0.03866 0.09039 -0.03843 C 0.08375 -0.03797 0.07698 -0.03773 0.07033 -0.03727 C 0.06903 -0.03658 0.0676 -0.03681 0.06643 -0.03565 C 0.05718 -0.02778 0.07112 -0.03472 0.06109 -0.03033 C 0.06031 -0.0294 0.05952 -0.02847 0.05874 -0.02778 C 0.05523 -0.02477 0.05627 -0.02778 0.05327 -0.02477 C 0.05249 -0.02408 0.05184 -0.02292 0.05093 -0.02199 C 0.0495 -0.02084 0.04793 -0.02014 0.04637 -0.01922 C 0.04481 -0.01852 0.04324 -0.01713 0.04168 -0.01644 L 0.03777 -0.01505 C 0.03634 -0.01459 0.03478 -0.01435 0.03322 -0.01389 C 0.03217 -0.01366 0.03113 -0.01273 0.03009 -0.0125 C 0.02879 -0.01181 0.02748 -0.01158 0.02618 -0.01111 C 0.02488 -0.01042 0.02371 -0.00926 0.02241 -0.00857 C 0.0211 -0.00764 0.0198 -0.00741 0.0185 -0.00695 C 0.01746 -0.00648 0.01641 -0.00602 0.01537 -0.00556 C 0.01459 -0.0051 0.01394 -0.00463 0.01303 -0.0044 C 0.01186 -0.00371 0.01055 -0.00324 0.00925 -0.00278 C 0.00821 -0.00232 0.00717 -0.00185 0.00612 -0.00139 C 0.00534 -0.00093 0.00456 -0.00023 0.00378 -0.00023 C 0.00248 2.59259E-6 0.00118 -0.00023 -3.36806E-6 -0.0002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3" y="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59 -0.18241 L 0.21959 -0.18241 C 0.21699 -0.18172 0.21439 -0.18056 0.21178 -0.17987 C 0.20423 -0.17732 0.20865 -0.17987 0.2041 -0.17709 C 0.20331 -0.17616 0.20266 -0.17501 0.20175 -0.17431 C 0.20071 -0.17362 0.19967 -0.17339 0.19863 -0.17292 C 0.19784 -0.17246 0.19706 -0.172 0.19628 -0.17153 C 0.19537 -0.17107 0.1942 -0.17084 0.19329 -0.17015 C 0.19107 -0.16853 0.18912 -0.16644 0.18703 -0.16459 C 0.18625 -0.16413 0.18547 -0.16366 0.18469 -0.1632 C 0.183 -0.16228 0.18104 -0.16158 0.17935 -0.16065 C 0.17727 -0.15927 0.17518 -0.15765 0.1731 -0.15649 C 0.16893 -0.15394 0.16502 -0.15163 0.16073 -0.14954 C 0.15669 -0.14769 0.15239 -0.14653 0.14835 -0.14399 C 0.13989 -0.13913 0.14379 -0.14075 0.13676 -0.13866 C 0.12465 -0.1301 0.13989 -0.14028 0.12986 -0.1345 C 0.12856 -0.1338 0.12725 -0.13241 0.12595 -0.13172 C 0.11644 -0.12663 0.1296 -0.13635 0.11514 -0.12616 L 0.10746 -0.12084 C 0.10615 -0.11991 0.10485 -0.11853 0.10355 -0.11806 C 0.10251 -0.1176 0.10147 -0.11714 0.10042 -0.11667 C 0.09912 -0.11575 0.09795 -0.11482 0.09665 -0.1139 C 0.09586 -0.11343 0.09508 -0.11297 0.0943 -0.11251 C 0.08987 -0.10672 0.09235 -0.10903 0.08649 -0.10556 L 0.08427 -0.10417 C 0.08154 -0.09954 0.08206 -0.10024 0.0788 -0.09607 C 0.07724 -0.09422 0.07555 -0.09283 0.07411 -0.09052 C 0.07112 -0.08496 0.07294 -0.08681 0.06877 -0.08496 C 0.06799 -0.08403 0.06721 -0.08334 0.06643 -0.08218 C 0.06539 -0.08103 0.06448 -0.0794 0.0633 -0.07825 C 0.06265 -0.07755 0.06174 -0.07755 0.06096 -0.07686 C 0.05549 -0.07177 0.06239 -0.07616 0.05562 -0.0713 C 0.05406 -0.07015 0.05249 -0.06945 0.05093 -0.06853 L 0.04872 -0.06714 C 0.0482 -0.06575 0.04781 -0.06413 0.04715 -0.06297 C 0.0465 -0.06204 0.04559 -0.06204 0.04481 -0.06158 C 0.03804 -0.05834 0.04494 -0.06228 0.03934 -0.05903 C 0.03257 -0.047 0.04116 -0.06158 0.03478 -0.05209 C 0.03387 -0.05093 0.03322 -0.04908 0.03244 -0.04792 C 0.031 -0.04584 0.02775 -0.04237 0.02775 -0.04237 C 0.02592 -0.03751 0.02384 -0.03149 0.02085 -0.02871 C 0.01694 -0.02524 0.01863 -0.02709 0.01537 -0.02315 C 0.01147 -0.01274 0.01681 -0.0257 0.01082 -0.01644 C 0.00535 -0.00811 0.01134 -0.01251 0.00613 -0.0095 C 0.00535 -0.00857 0.00443 -0.00811 0.00378 -0.00672 C 0.00326 -0.00556 0.00365 -0.00371 0.003 -0.00255 C 0.00248 -0.00163 0.00144 -0.00186 0.00066 -0.00116 C 0.0004 -0.00093 0.00014 -0.00024 8.17921E-6 0.00022 " pathEditMode="relative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7942</TotalTime>
  <Words>1542</Words>
  <Application>Microsoft Office PowerPoint</Application>
  <PresentationFormat>Custom</PresentationFormat>
  <Paragraphs>211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 Black</vt:lpstr>
      <vt:lpstr>Bahnschrift SemiBold</vt:lpstr>
      <vt:lpstr>Book Antiqua</vt:lpstr>
      <vt:lpstr>Calibri</vt:lpstr>
      <vt:lpstr>Helvetica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Hand Picking Objects PowerPoint Template</dc:title>
  <dc:creator>HDAResources</dc:creator>
  <cp:lastModifiedBy>Gilbert</cp:lastModifiedBy>
  <cp:revision>229</cp:revision>
  <dcterms:created xsi:type="dcterms:W3CDTF">2013-09-12T13:05:01Z</dcterms:created>
  <dcterms:modified xsi:type="dcterms:W3CDTF">2020-10-01T20:22:55Z</dcterms:modified>
</cp:coreProperties>
</file>